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79" r:id="rId2"/>
  </p:sldMasterIdLst>
  <p:notesMasterIdLst>
    <p:notesMasterId r:id="rId18"/>
  </p:notesMasterIdLst>
  <p:sldIdLst>
    <p:sldId id="256" r:id="rId3"/>
    <p:sldId id="277" r:id="rId4"/>
    <p:sldId id="257" r:id="rId5"/>
    <p:sldId id="275" r:id="rId6"/>
    <p:sldId id="262" r:id="rId7"/>
    <p:sldId id="261" r:id="rId8"/>
    <p:sldId id="264" r:id="rId9"/>
    <p:sldId id="267" r:id="rId10"/>
    <p:sldId id="269" r:id="rId11"/>
    <p:sldId id="270" r:id="rId12"/>
    <p:sldId id="278" r:id="rId13"/>
    <p:sldId id="279" r:id="rId14"/>
    <p:sldId id="280" r:id="rId15"/>
    <p:sldId id="272" r:id="rId16"/>
    <p:sldId id="265" r:id="rId17"/>
  </p:sldIdLst>
  <p:sldSz cx="9144000" cy="5143500" type="screen16x9"/>
  <p:notesSz cx="6858000" cy="9144000"/>
  <p:embeddedFontLst>
    <p:embeddedFont>
      <p:font typeface="Nunito Light" pitchFamily="2" charset="0"/>
      <p:regular r:id="rId19"/>
      <p:italic r:id="rId20"/>
    </p:embeddedFont>
    <p:embeddedFont>
      <p:font typeface="Nyala" panose="02000504070300020003" pitchFamily="2" charset="0"/>
      <p:regular r:id="rId21"/>
    </p:embeddedFont>
    <p:embeddedFont>
      <p:font typeface="Poppins" panose="00000500000000000000" pitchFamily="2" charset="0"/>
      <p:regular r:id="rId22"/>
      <p:bold r:id="rId23"/>
      <p:italic r:id="rId24"/>
      <p:boldItalic r:id="rId25"/>
    </p:embeddedFont>
    <p:embeddedFont>
      <p:font typeface="PT Sans" panose="020B0503020203020204" pitchFamily="34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F70"/>
    <a:srgbClr val="0E1728"/>
    <a:srgbClr val="519ABD"/>
    <a:srgbClr val="19678E"/>
    <a:srgbClr val="075176"/>
    <a:srgbClr val="093653"/>
    <a:srgbClr val="0B66BC"/>
    <a:srgbClr val="80BDFF"/>
    <a:srgbClr val="0B7C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C4408B-DB6A-4BE4-B706-57E35D0E8FFD}">
  <a:tblStyle styleId="{D3C4408B-DB6A-4BE4-B706-57E35D0E8F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41D8837-9D11-4621-82F0-D53CC015807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jpeg>
</file>

<file path=ppt/media/image43.jpeg>
</file>

<file path=ppt/media/image44.jpeg>
</file>

<file path=ppt/media/image45.jpe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>
          <a:extLst>
            <a:ext uri="{FF2B5EF4-FFF2-40B4-BE49-F238E27FC236}">
              <a16:creationId xmlns:a16="http://schemas.microsoft.com/office/drawing/2014/main" id="{F85C2D62-65E7-9365-6DAF-CD46E704C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84d99d1a72_0_242:notes">
            <a:extLst>
              <a:ext uri="{FF2B5EF4-FFF2-40B4-BE49-F238E27FC236}">
                <a16:creationId xmlns:a16="http://schemas.microsoft.com/office/drawing/2014/main" id="{09A214D5-8939-8F1D-B283-5EA30872D7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84d99d1a72_0_242:notes">
            <a:extLst>
              <a:ext uri="{FF2B5EF4-FFF2-40B4-BE49-F238E27FC236}">
                <a16:creationId xmlns:a16="http://schemas.microsoft.com/office/drawing/2014/main" id="{273EDDEE-D5D2-CA77-B144-2319C983E9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58495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>
          <a:extLst>
            <a:ext uri="{FF2B5EF4-FFF2-40B4-BE49-F238E27FC236}">
              <a16:creationId xmlns:a16="http://schemas.microsoft.com/office/drawing/2014/main" id="{C249AEDE-E557-BD4B-0793-BF4251B1B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84d99d1a72_0_242:notes">
            <a:extLst>
              <a:ext uri="{FF2B5EF4-FFF2-40B4-BE49-F238E27FC236}">
                <a16:creationId xmlns:a16="http://schemas.microsoft.com/office/drawing/2014/main" id="{C400586F-C769-35E3-B6CC-4DA4781660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84d99d1a72_0_242:notes">
            <a:extLst>
              <a:ext uri="{FF2B5EF4-FFF2-40B4-BE49-F238E27FC236}">
                <a16:creationId xmlns:a16="http://schemas.microsoft.com/office/drawing/2014/main" id="{D49AE260-D774-C901-35AB-5074FA81A7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6867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>
          <a:extLst>
            <a:ext uri="{FF2B5EF4-FFF2-40B4-BE49-F238E27FC236}">
              <a16:creationId xmlns:a16="http://schemas.microsoft.com/office/drawing/2014/main" id="{F8BF1C83-B8B5-54F5-4AF3-C06CB2AA1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84d99d1a72_0_242:notes">
            <a:extLst>
              <a:ext uri="{FF2B5EF4-FFF2-40B4-BE49-F238E27FC236}">
                <a16:creationId xmlns:a16="http://schemas.microsoft.com/office/drawing/2014/main" id="{E480C417-F5FD-B047-D989-F206CC8841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84d99d1a72_0_242:notes">
            <a:extLst>
              <a:ext uri="{FF2B5EF4-FFF2-40B4-BE49-F238E27FC236}">
                <a16:creationId xmlns:a16="http://schemas.microsoft.com/office/drawing/2014/main" id="{FA298E4F-3161-A75D-E229-1501AE50DF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7836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51722045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51722045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>
          <a:extLst>
            <a:ext uri="{FF2B5EF4-FFF2-40B4-BE49-F238E27FC236}">
              <a16:creationId xmlns:a16="http://schemas.microsoft.com/office/drawing/2014/main" id="{1C41568D-692F-9C81-ED61-05F5C47EA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54dda1946d_4_2701:notes">
            <a:extLst>
              <a:ext uri="{FF2B5EF4-FFF2-40B4-BE49-F238E27FC236}">
                <a16:creationId xmlns:a16="http://schemas.microsoft.com/office/drawing/2014/main" id="{9CCF222B-4E2A-9C50-DFA4-6D53A36568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54dda1946d_4_2701:notes">
            <a:extLst>
              <a:ext uri="{FF2B5EF4-FFF2-40B4-BE49-F238E27FC236}">
                <a16:creationId xmlns:a16="http://schemas.microsoft.com/office/drawing/2014/main" id="{3B059247-4211-46CF-F574-951E638848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9506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>
          <a:extLst>
            <a:ext uri="{FF2B5EF4-FFF2-40B4-BE49-F238E27FC236}">
              <a16:creationId xmlns:a16="http://schemas.microsoft.com/office/drawing/2014/main" id="{1AC94C67-7384-E141-0E6B-5CA40C034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54dda1946d_4_2701:notes">
            <a:extLst>
              <a:ext uri="{FF2B5EF4-FFF2-40B4-BE49-F238E27FC236}">
                <a16:creationId xmlns:a16="http://schemas.microsoft.com/office/drawing/2014/main" id="{E2B37D6F-BAA6-E1D1-7A03-332DFC0C92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54dda1946d_4_2701:notes">
            <a:extLst>
              <a:ext uri="{FF2B5EF4-FFF2-40B4-BE49-F238E27FC236}">
                <a16:creationId xmlns:a16="http://schemas.microsoft.com/office/drawing/2014/main" id="{4184EB15-3BD9-95AE-DC27-5D056EEFE4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6328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bit.ly/3A1uf1Q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hyperlink" Target="http://bit.ly/2TtBDfr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://bit.ly/2TyoMsr" TargetMode="External"/><Relationship Id="rId9" Type="http://schemas.openxmlformats.org/officeDocument/2006/relationships/image" Target="../media/image5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72300" y="1482800"/>
            <a:ext cx="7199400" cy="14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72300" y="3239202"/>
            <a:ext cx="7199400" cy="42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6825" y="1613"/>
            <a:ext cx="9163538" cy="5147081"/>
            <a:chOff x="-21325" y="-6819"/>
            <a:chExt cx="9163538" cy="5147081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2626712" y="4610687"/>
              <a:ext cx="6515501" cy="529575"/>
              <a:chOff x="2626712" y="4610687"/>
              <a:chExt cx="6515501" cy="529575"/>
            </a:xfrm>
          </p:grpSpPr>
          <p:pic>
            <p:nvPicPr>
              <p:cNvPr id="14" name="Google Shape;14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10800000">
                <a:off x="2626712" y="4610687"/>
                <a:ext cx="6515501" cy="529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" name="Google Shape;15;p2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10800000">
                <a:off x="7293388" y="4840980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" name="Google Shape;16;p2"/>
            <p:cNvGrpSpPr/>
            <p:nvPr/>
          </p:nvGrpSpPr>
          <p:grpSpPr>
            <a:xfrm>
              <a:off x="-21325" y="-6819"/>
              <a:ext cx="6523526" cy="536050"/>
              <a:chOff x="-21325" y="-6819"/>
              <a:chExt cx="6523526" cy="536050"/>
            </a:xfrm>
          </p:grpSpPr>
          <p:pic>
            <p:nvPicPr>
              <p:cNvPr id="17" name="Google Shape;17;p2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-21325" y="-6819"/>
                <a:ext cx="6523526" cy="536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18;p2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243800" y="239786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9" name="Google Shape;19;p2"/>
          <p:cNvGrpSpPr/>
          <p:nvPr/>
        </p:nvGrpSpPr>
        <p:grpSpPr>
          <a:xfrm>
            <a:off x="-6819" y="-7400"/>
            <a:ext cx="9157637" cy="5158300"/>
            <a:chOff x="0" y="0"/>
            <a:chExt cx="9157637" cy="5158300"/>
          </a:xfrm>
        </p:grpSpPr>
        <p:pic>
          <p:nvPicPr>
            <p:cNvPr id="20" name="Google Shape;20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906088" y="0"/>
              <a:ext cx="1251550" cy="1251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0" y="3906750"/>
              <a:ext cx="1251550" cy="12515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1"/>
          <p:cNvSpPr txBox="1">
            <a:spLocks noGrp="1"/>
          </p:cNvSpPr>
          <p:nvPr>
            <p:ph type="title" hasCustomPrompt="1"/>
          </p:nvPr>
        </p:nvSpPr>
        <p:spPr>
          <a:xfrm>
            <a:off x="2476500" y="1872450"/>
            <a:ext cx="4191000" cy="104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0" name="Google Shape;90;p11"/>
          <p:cNvSpPr txBox="1">
            <a:spLocks noGrp="1"/>
          </p:cNvSpPr>
          <p:nvPr>
            <p:ph type="subTitle" idx="1"/>
          </p:nvPr>
        </p:nvSpPr>
        <p:spPr>
          <a:xfrm>
            <a:off x="2476500" y="2839950"/>
            <a:ext cx="4191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91" name="Google Shape;9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70784" y="263618"/>
            <a:ext cx="1768000" cy="13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Google Shape;92;p11"/>
          <p:cNvGrpSpPr/>
          <p:nvPr/>
        </p:nvGrpSpPr>
        <p:grpSpPr>
          <a:xfrm flipH="1">
            <a:off x="0" y="0"/>
            <a:ext cx="9144000" cy="5158300"/>
            <a:chOff x="0" y="0"/>
            <a:chExt cx="9144000" cy="5158300"/>
          </a:xfrm>
        </p:grpSpPr>
        <p:pic>
          <p:nvPicPr>
            <p:cNvPr id="93" name="Google Shape;93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92450" y="0"/>
              <a:ext cx="1251550" cy="1251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1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3906750"/>
              <a:ext cx="1251550" cy="1251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5" name="Google Shape;95;p11"/>
          <p:cNvGrpSpPr/>
          <p:nvPr/>
        </p:nvGrpSpPr>
        <p:grpSpPr>
          <a:xfrm flipH="1">
            <a:off x="-5031" y="0"/>
            <a:ext cx="9149031" cy="5153900"/>
            <a:chOff x="0" y="0"/>
            <a:chExt cx="9149031" cy="5153900"/>
          </a:xfrm>
        </p:grpSpPr>
        <p:grpSp>
          <p:nvGrpSpPr>
            <p:cNvPr id="96" name="Google Shape;96;p11"/>
            <p:cNvGrpSpPr/>
            <p:nvPr/>
          </p:nvGrpSpPr>
          <p:grpSpPr>
            <a:xfrm>
              <a:off x="2633530" y="4624325"/>
              <a:ext cx="6515501" cy="529575"/>
              <a:chOff x="2633530" y="4624325"/>
              <a:chExt cx="6515501" cy="529575"/>
            </a:xfrm>
          </p:grpSpPr>
          <p:pic>
            <p:nvPicPr>
              <p:cNvPr id="97" name="Google Shape;97;p11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 rot="10800000">
                <a:off x="2633530" y="4624325"/>
                <a:ext cx="6515501" cy="529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8" name="Google Shape;98;p11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 rot="10800000">
                <a:off x="7300206" y="4854618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9" name="Google Shape;99;p11"/>
            <p:cNvGrpSpPr/>
            <p:nvPr/>
          </p:nvGrpSpPr>
          <p:grpSpPr>
            <a:xfrm>
              <a:off x="0" y="0"/>
              <a:ext cx="6523526" cy="536050"/>
              <a:chOff x="0" y="0"/>
              <a:chExt cx="6523526" cy="536050"/>
            </a:xfrm>
          </p:grpSpPr>
          <p:pic>
            <p:nvPicPr>
              <p:cNvPr id="100" name="Google Shape;100;p11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0" y="0"/>
                <a:ext cx="6523526" cy="536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1" name="Google Shape;101;p11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265125" y="246605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2" hasCustomPrompt="1"/>
          </p:nvPr>
        </p:nvSpPr>
        <p:spPr>
          <a:xfrm>
            <a:off x="3759205" y="1699096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3" hasCustomPrompt="1"/>
          </p:nvPr>
        </p:nvSpPr>
        <p:spPr>
          <a:xfrm>
            <a:off x="4690005" y="1699096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4" hasCustomPrompt="1"/>
          </p:nvPr>
        </p:nvSpPr>
        <p:spPr>
          <a:xfrm>
            <a:off x="3759193" y="2781754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5" hasCustomPrompt="1"/>
          </p:nvPr>
        </p:nvSpPr>
        <p:spPr>
          <a:xfrm>
            <a:off x="4689993" y="2781754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6" hasCustomPrompt="1"/>
          </p:nvPr>
        </p:nvSpPr>
        <p:spPr>
          <a:xfrm>
            <a:off x="3759207" y="3864413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7" hasCustomPrompt="1"/>
          </p:nvPr>
        </p:nvSpPr>
        <p:spPr>
          <a:xfrm>
            <a:off x="4690007" y="3864413"/>
            <a:ext cx="694800" cy="694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"/>
          </p:nvPr>
        </p:nvSpPr>
        <p:spPr>
          <a:xfrm>
            <a:off x="1280600" y="1699100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1280600" y="2781762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9"/>
          </p:nvPr>
        </p:nvSpPr>
        <p:spPr>
          <a:xfrm>
            <a:off x="1280600" y="3864423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3"/>
          </p:nvPr>
        </p:nvSpPr>
        <p:spPr>
          <a:xfrm>
            <a:off x="5575300" y="1699096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4"/>
          </p:nvPr>
        </p:nvSpPr>
        <p:spPr>
          <a:xfrm>
            <a:off x="5575300" y="2781754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5"/>
          </p:nvPr>
        </p:nvSpPr>
        <p:spPr>
          <a:xfrm>
            <a:off x="5575300" y="3864413"/>
            <a:ext cx="2288100" cy="6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grpSp>
        <p:nvGrpSpPr>
          <p:cNvPr id="118" name="Google Shape;118;p13"/>
          <p:cNvGrpSpPr/>
          <p:nvPr/>
        </p:nvGrpSpPr>
        <p:grpSpPr>
          <a:xfrm flipH="1">
            <a:off x="2620475" y="0"/>
            <a:ext cx="6523526" cy="369900"/>
            <a:chOff x="0" y="0"/>
            <a:chExt cx="6523526" cy="369900"/>
          </a:xfrm>
        </p:grpSpPr>
        <p:pic>
          <p:nvPicPr>
            <p:cNvPr id="119" name="Google Shape;119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1" name="Google Shape;121;p13"/>
          <p:cNvGrpSpPr/>
          <p:nvPr/>
        </p:nvGrpSpPr>
        <p:grpSpPr>
          <a:xfrm flipH="1">
            <a:off x="0" y="0"/>
            <a:ext cx="9144000" cy="5143512"/>
            <a:chOff x="0" y="0"/>
            <a:chExt cx="9144000" cy="5143512"/>
          </a:xfrm>
        </p:grpSpPr>
        <p:pic>
          <p:nvPicPr>
            <p:cNvPr id="122" name="Google Shape;122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171225" y="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" name="Google Shape;123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4170737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/>
          <p:cNvSpPr txBox="1">
            <a:spLocks noGrp="1"/>
          </p:cNvSpPr>
          <p:nvPr>
            <p:ph type="title"/>
          </p:nvPr>
        </p:nvSpPr>
        <p:spPr>
          <a:xfrm>
            <a:off x="3835425" y="801507"/>
            <a:ext cx="4089300" cy="105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subTitle" idx="1"/>
          </p:nvPr>
        </p:nvSpPr>
        <p:spPr>
          <a:xfrm>
            <a:off x="3835425" y="1898175"/>
            <a:ext cx="4089300" cy="21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  <p:pic>
        <p:nvPicPr>
          <p:cNvPr id="128" name="Google Shape;128;p14"/>
          <p:cNvPicPr preferRelativeResize="0"/>
          <p:nvPr/>
        </p:nvPicPr>
        <p:blipFill rotWithShape="1">
          <a:blip r:embed="rId3">
            <a:alphaModFix/>
          </a:blip>
          <a:srcRect b="22420"/>
          <a:stretch/>
        </p:blipFill>
        <p:spPr>
          <a:xfrm rot="5400000">
            <a:off x="-257665" y="461283"/>
            <a:ext cx="1768000" cy="10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890675" y="0"/>
            <a:ext cx="1251550" cy="1251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" name="Google Shape;130;p14"/>
          <p:cNvGrpSpPr/>
          <p:nvPr/>
        </p:nvGrpSpPr>
        <p:grpSpPr>
          <a:xfrm>
            <a:off x="3881699" y="4752250"/>
            <a:ext cx="5260526" cy="388025"/>
            <a:chOff x="3881699" y="4752250"/>
            <a:chExt cx="5260526" cy="388025"/>
          </a:xfrm>
        </p:grpSpPr>
        <p:pic>
          <p:nvPicPr>
            <p:cNvPr id="131" name="Google Shape;131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3881699" y="4752250"/>
              <a:ext cx="5260526" cy="388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1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9117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5"/>
          <p:cNvSpPr txBox="1">
            <a:spLocks noGrp="1"/>
          </p:cNvSpPr>
          <p:nvPr>
            <p:ph type="title"/>
          </p:nvPr>
        </p:nvSpPr>
        <p:spPr>
          <a:xfrm>
            <a:off x="6001375" y="539500"/>
            <a:ext cx="24294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subTitle" idx="1"/>
          </p:nvPr>
        </p:nvSpPr>
        <p:spPr>
          <a:xfrm>
            <a:off x="6001375" y="1515400"/>
            <a:ext cx="2429400" cy="12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5"/>
          <p:cNvSpPr>
            <a:spLocks noGrp="1"/>
          </p:cNvSpPr>
          <p:nvPr>
            <p:ph type="pic" idx="2"/>
          </p:nvPr>
        </p:nvSpPr>
        <p:spPr>
          <a:xfrm>
            <a:off x="713225" y="539500"/>
            <a:ext cx="2801100" cy="40647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138" name="Google Shape;138;p15"/>
          <p:cNvSpPr>
            <a:spLocks noGrp="1"/>
          </p:cNvSpPr>
          <p:nvPr>
            <p:ph type="pic" idx="3"/>
          </p:nvPr>
        </p:nvSpPr>
        <p:spPr>
          <a:xfrm>
            <a:off x="3595575" y="539500"/>
            <a:ext cx="2191200" cy="23283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139" name="Google Shape;139;p15"/>
          <p:cNvSpPr>
            <a:spLocks noGrp="1"/>
          </p:cNvSpPr>
          <p:nvPr>
            <p:ph type="pic" idx="4"/>
          </p:nvPr>
        </p:nvSpPr>
        <p:spPr>
          <a:xfrm>
            <a:off x="3595575" y="2953775"/>
            <a:ext cx="4835100" cy="16503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pic>
        <p:nvPicPr>
          <p:cNvPr id="140" name="Google Shape;140;p15"/>
          <p:cNvPicPr preferRelativeResize="0"/>
          <p:nvPr/>
        </p:nvPicPr>
        <p:blipFill rotWithShape="1">
          <a:blip r:embed="rId3">
            <a:alphaModFix/>
          </a:blip>
          <a:srcRect l="73637" t="129" b="129"/>
          <a:stretch/>
        </p:blipFill>
        <p:spPr>
          <a:xfrm>
            <a:off x="10239" y="3372450"/>
            <a:ext cx="452574" cy="13079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15"/>
          <p:cNvGrpSpPr/>
          <p:nvPr/>
        </p:nvGrpSpPr>
        <p:grpSpPr>
          <a:xfrm>
            <a:off x="-1" y="2100"/>
            <a:ext cx="9144001" cy="5141388"/>
            <a:chOff x="-1" y="2100"/>
            <a:chExt cx="9144001" cy="5141388"/>
          </a:xfrm>
        </p:grpSpPr>
        <p:pic>
          <p:nvPicPr>
            <p:cNvPr id="142" name="Google Shape;142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 flipH="1">
              <a:off x="8171225" y="210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 flipH="1">
              <a:off x="-1" y="417071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15"/>
          <p:cNvGrpSpPr/>
          <p:nvPr/>
        </p:nvGrpSpPr>
        <p:grpSpPr>
          <a:xfrm>
            <a:off x="5356527" y="4752250"/>
            <a:ext cx="3785698" cy="388025"/>
            <a:chOff x="5356527" y="4752250"/>
            <a:chExt cx="3785698" cy="388025"/>
          </a:xfrm>
        </p:grpSpPr>
        <p:pic>
          <p:nvPicPr>
            <p:cNvPr id="145" name="Google Shape;145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5356527" y="4752250"/>
              <a:ext cx="3785698" cy="388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10800000">
              <a:off x="7293388" y="49117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720000" y="640080"/>
            <a:ext cx="3234900" cy="11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1"/>
          </p:nvPr>
        </p:nvSpPr>
        <p:spPr>
          <a:xfrm>
            <a:off x="720000" y="2101875"/>
            <a:ext cx="3234900" cy="12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720000" y="5384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709750" y="2636600"/>
            <a:ext cx="2225700" cy="19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subTitle" idx="2"/>
          </p:nvPr>
        </p:nvSpPr>
        <p:spPr>
          <a:xfrm>
            <a:off x="3457413" y="2636600"/>
            <a:ext cx="2225700" cy="19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subTitle" idx="3"/>
          </p:nvPr>
        </p:nvSpPr>
        <p:spPr>
          <a:xfrm>
            <a:off x="6205076" y="2636600"/>
            <a:ext cx="2225700" cy="19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subTitle" idx="4"/>
          </p:nvPr>
        </p:nvSpPr>
        <p:spPr>
          <a:xfrm>
            <a:off x="709758" y="2073291"/>
            <a:ext cx="22257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5"/>
          </p:nvPr>
        </p:nvSpPr>
        <p:spPr>
          <a:xfrm>
            <a:off x="3459159" y="2073291"/>
            <a:ext cx="22257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ubTitle" idx="6"/>
          </p:nvPr>
        </p:nvSpPr>
        <p:spPr>
          <a:xfrm>
            <a:off x="6205085" y="2073291"/>
            <a:ext cx="22257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8171200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17"/>
          <p:cNvGrpSpPr/>
          <p:nvPr/>
        </p:nvGrpSpPr>
        <p:grpSpPr>
          <a:xfrm flipH="1">
            <a:off x="2620475" y="0"/>
            <a:ext cx="6523526" cy="369900"/>
            <a:chOff x="0" y="0"/>
            <a:chExt cx="6523526" cy="369900"/>
          </a:xfrm>
        </p:grpSpPr>
        <p:pic>
          <p:nvPicPr>
            <p:cNvPr id="162" name="Google Shape;162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Google Shape;163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1"/>
          </p:nvPr>
        </p:nvSpPr>
        <p:spPr>
          <a:xfrm>
            <a:off x="720000" y="167935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2"/>
          </p:nvPr>
        </p:nvSpPr>
        <p:spPr>
          <a:xfrm>
            <a:off x="4881166" y="167935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3"/>
          </p:nvPr>
        </p:nvSpPr>
        <p:spPr>
          <a:xfrm>
            <a:off x="720000" y="339620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4"/>
          </p:nvPr>
        </p:nvSpPr>
        <p:spPr>
          <a:xfrm>
            <a:off x="4881166" y="3396200"/>
            <a:ext cx="35496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5"/>
          </p:nvPr>
        </p:nvSpPr>
        <p:spPr>
          <a:xfrm>
            <a:off x="720000" y="1429886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6"/>
          </p:nvPr>
        </p:nvSpPr>
        <p:spPr>
          <a:xfrm>
            <a:off x="720000" y="3146911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7"/>
          </p:nvPr>
        </p:nvSpPr>
        <p:spPr>
          <a:xfrm>
            <a:off x="4881127" y="1429886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8"/>
          </p:nvPr>
        </p:nvSpPr>
        <p:spPr>
          <a:xfrm>
            <a:off x="4881130" y="3146911"/>
            <a:ext cx="35496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grpSp>
        <p:nvGrpSpPr>
          <p:cNvPr id="175" name="Google Shape;175;p18"/>
          <p:cNvGrpSpPr/>
          <p:nvPr/>
        </p:nvGrpSpPr>
        <p:grpSpPr>
          <a:xfrm>
            <a:off x="-1" y="-4719"/>
            <a:ext cx="9144001" cy="5148207"/>
            <a:chOff x="-1" y="-4719"/>
            <a:chExt cx="9144001" cy="5148207"/>
          </a:xfrm>
        </p:grpSpPr>
        <p:pic>
          <p:nvPicPr>
            <p:cNvPr id="176" name="Google Shape;176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 flipH="1">
              <a:off x="8171225" y="-4719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Google Shape;177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 flipH="1">
              <a:off x="-1" y="417071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8" name="Google Shape;178;p18"/>
          <p:cNvGrpSpPr/>
          <p:nvPr/>
        </p:nvGrpSpPr>
        <p:grpSpPr>
          <a:xfrm rot="10800000">
            <a:off x="0" y="-4719"/>
            <a:ext cx="4881173" cy="365700"/>
            <a:chOff x="4261050" y="4610675"/>
            <a:chExt cx="4881173" cy="365700"/>
          </a:xfrm>
        </p:grpSpPr>
        <p:pic>
          <p:nvPicPr>
            <p:cNvPr id="179" name="Google Shape;179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4261050" y="4610675"/>
              <a:ext cx="4881173" cy="365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759030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subTitle" idx="1"/>
          </p:nvPr>
        </p:nvSpPr>
        <p:spPr>
          <a:xfrm>
            <a:off x="720075" y="1682496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2"/>
          </p:nvPr>
        </p:nvSpPr>
        <p:spPr>
          <a:xfrm>
            <a:off x="3393880" y="1682496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3"/>
          </p:nvPr>
        </p:nvSpPr>
        <p:spPr>
          <a:xfrm>
            <a:off x="720075" y="3398557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4"/>
          </p:nvPr>
        </p:nvSpPr>
        <p:spPr>
          <a:xfrm>
            <a:off x="3393880" y="3398557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9"/>
          <p:cNvSpPr txBox="1">
            <a:spLocks noGrp="1"/>
          </p:cNvSpPr>
          <p:nvPr>
            <p:ph type="subTitle" idx="5"/>
          </p:nvPr>
        </p:nvSpPr>
        <p:spPr>
          <a:xfrm>
            <a:off x="6067686" y="1682496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subTitle" idx="6"/>
          </p:nvPr>
        </p:nvSpPr>
        <p:spPr>
          <a:xfrm>
            <a:off x="6067686" y="3398557"/>
            <a:ext cx="2363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subTitle" idx="7"/>
          </p:nvPr>
        </p:nvSpPr>
        <p:spPr>
          <a:xfrm>
            <a:off x="720075" y="1426464"/>
            <a:ext cx="2363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subTitle" idx="8"/>
          </p:nvPr>
        </p:nvSpPr>
        <p:spPr>
          <a:xfrm>
            <a:off x="3395380" y="1426464"/>
            <a:ext cx="23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9"/>
          </p:nvPr>
        </p:nvSpPr>
        <p:spPr>
          <a:xfrm>
            <a:off x="6067686" y="1426464"/>
            <a:ext cx="23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13"/>
          </p:nvPr>
        </p:nvSpPr>
        <p:spPr>
          <a:xfrm>
            <a:off x="720075" y="3145536"/>
            <a:ext cx="2363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14"/>
          </p:nvPr>
        </p:nvSpPr>
        <p:spPr>
          <a:xfrm>
            <a:off x="3393880" y="3145541"/>
            <a:ext cx="23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15"/>
          </p:nvPr>
        </p:nvSpPr>
        <p:spPr>
          <a:xfrm>
            <a:off x="6067686" y="3145541"/>
            <a:ext cx="2360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pic>
        <p:nvPicPr>
          <p:cNvPr id="196" name="Google Shape;196;p19"/>
          <p:cNvPicPr preferRelativeResize="0"/>
          <p:nvPr/>
        </p:nvPicPr>
        <p:blipFill rotWithShape="1">
          <a:blip r:embed="rId3">
            <a:alphaModFix/>
          </a:blip>
          <a:srcRect l="68148" b="22414"/>
          <a:stretch/>
        </p:blipFill>
        <p:spPr>
          <a:xfrm rot="10800000">
            <a:off x="8580849" y="64376"/>
            <a:ext cx="563126" cy="104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8171225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0"/>
          <p:cNvSpPr txBox="1">
            <a:spLocks noGrp="1"/>
          </p:cNvSpPr>
          <p:nvPr>
            <p:ph type="title" hasCustomPrompt="1"/>
          </p:nvPr>
        </p:nvSpPr>
        <p:spPr>
          <a:xfrm>
            <a:off x="3099888" y="2045129"/>
            <a:ext cx="29442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20"/>
          <p:cNvSpPr txBox="1">
            <a:spLocks noGrp="1"/>
          </p:cNvSpPr>
          <p:nvPr>
            <p:ph type="subTitle" idx="1"/>
          </p:nvPr>
        </p:nvSpPr>
        <p:spPr>
          <a:xfrm>
            <a:off x="3099898" y="2737825"/>
            <a:ext cx="29442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title" idx="2" hasCustomPrompt="1"/>
          </p:nvPr>
        </p:nvSpPr>
        <p:spPr>
          <a:xfrm>
            <a:off x="3099904" y="669938"/>
            <a:ext cx="29442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20"/>
          <p:cNvSpPr txBox="1">
            <a:spLocks noGrp="1"/>
          </p:cNvSpPr>
          <p:nvPr>
            <p:ph type="subTitle" idx="3"/>
          </p:nvPr>
        </p:nvSpPr>
        <p:spPr>
          <a:xfrm>
            <a:off x="3099904" y="1362646"/>
            <a:ext cx="29442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04" name="Google Shape;204;p20"/>
          <p:cNvSpPr txBox="1">
            <a:spLocks noGrp="1"/>
          </p:cNvSpPr>
          <p:nvPr>
            <p:ph type="title" idx="4" hasCustomPrompt="1"/>
          </p:nvPr>
        </p:nvSpPr>
        <p:spPr>
          <a:xfrm>
            <a:off x="3099896" y="3420317"/>
            <a:ext cx="29442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20"/>
          <p:cNvSpPr txBox="1">
            <a:spLocks noGrp="1"/>
          </p:cNvSpPr>
          <p:nvPr>
            <p:ph type="subTitle" idx="5"/>
          </p:nvPr>
        </p:nvSpPr>
        <p:spPr>
          <a:xfrm>
            <a:off x="3099906" y="4113013"/>
            <a:ext cx="29442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206" name="Google Shape;206;p20"/>
          <p:cNvGrpSpPr/>
          <p:nvPr/>
        </p:nvGrpSpPr>
        <p:grpSpPr>
          <a:xfrm>
            <a:off x="0" y="0"/>
            <a:ext cx="9149044" cy="5153909"/>
            <a:chOff x="0" y="0"/>
            <a:chExt cx="9149044" cy="5153909"/>
          </a:xfrm>
        </p:grpSpPr>
        <p:grpSp>
          <p:nvGrpSpPr>
            <p:cNvPr id="207" name="Google Shape;207;p20"/>
            <p:cNvGrpSpPr/>
            <p:nvPr/>
          </p:nvGrpSpPr>
          <p:grpSpPr>
            <a:xfrm>
              <a:off x="2633519" y="4796608"/>
              <a:ext cx="6515525" cy="357300"/>
              <a:chOff x="2633519" y="4796608"/>
              <a:chExt cx="6515525" cy="357300"/>
            </a:xfrm>
          </p:grpSpPr>
          <p:pic>
            <p:nvPicPr>
              <p:cNvPr id="208" name="Google Shape;208;p2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10800000">
                <a:off x="2633519" y="4796608"/>
                <a:ext cx="6515525" cy="3573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9" name="Google Shape;209;p2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10800000">
                <a:off x="7293388" y="4940768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0" name="Google Shape;210;p20"/>
            <p:cNvGrpSpPr/>
            <p:nvPr/>
          </p:nvGrpSpPr>
          <p:grpSpPr>
            <a:xfrm>
              <a:off x="0" y="0"/>
              <a:ext cx="6523526" cy="359400"/>
              <a:chOff x="0" y="0"/>
              <a:chExt cx="6523526" cy="359400"/>
            </a:xfrm>
          </p:grpSpPr>
          <p:pic>
            <p:nvPicPr>
              <p:cNvPr id="211" name="Google Shape;211;p2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0" y="0"/>
                <a:ext cx="6523526" cy="3594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2" name="Google Shape;212;p2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265125" y="145205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13" name="Google Shape;213;p20"/>
          <p:cNvPicPr preferRelativeResize="0"/>
          <p:nvPr/>
        </p:nvPicPr>
        <p:blipFill rotWithShape="1">
          <a:blip r:embed="rId6">
            <a:alphaModFix/>
          </a:blip>
          <a:srcRect t="129" b="129"/>
          <a:stretch/>
        </p:blipFill>
        <p:spPr>
          <a:xfrm rot="5400000">
            <a:off x="-128174" y="3562553"/>
            <a:ext cx="1716695" cy="1307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1225" y="0"/>
            <a:ext cx="972775" cy="972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25;p3"/>
          <p:cNvGrpSpPr/>
          <p:nvPr/>
        </p:nvGrpSpPr>
        <p:grpSpPr>
          <a:xfrm>
            <a:off x="4303195" y="4617494"/>
            <a:ext cx="4845850" cy="529600"/>
            <a:chOff x="4296376" y="4610675"/>
            <a:chExt cx="4845850" cy="529600"/>
          </a:xfrm>
        </p:grpSpPr>
        <p:pic>
          <p:nvPicPr>
            <p:cNvPr id="26" name="Google Shape;26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4296376" y="4610675"/>
              <a:ext cx="4845850" cy="52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27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7293388" y="4840980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4047175" y="2409650"/>
            <a:ext cx="4383600" cy="13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5690275" y="1037350"/>
            <a:ext cx="1097400" cy="1097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7" name="Google Shape;217;p21"/>
          <p:cNvGrpSpPr/>
          <p:nvPr/>
        </p:nvGrpSpPr>
        <p:grpSpPr>
          <a:xfrm>
            <a:off x="0" y="0"/>
            <a:ext cx="6523526" cy="369900"/>
            <a:chOff x="0" y="0"/>
            <a:chExt cx="6523526" cy="369900"/>
          </a:xfrm>
        </p:grpSpPr>
        <p:pic>
          <p:nvPicPr>
            <p:cNvPr id="218" name="Google Shape;218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9" name="Google Shape;219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0" name="Google Shape;220;p21"/>
          <p:cNvGrpSpPr/>
          <p:nvPr/>
        </p:nvGrpSpPr>
        <p:grpSpPr>
          <a:xfrm>
            <a:off x="0" y="0"/>
            <a:ext cx="9144000" cy="5143512"/>
            <a:chOff x="0" y="0"/>
            <a:chExt cx="9144000" cy="5143512"/>
          </a:xfrm>
        </p:grpSpPr>
        <p:pic>
          <p:nvPicPr>
            <p:cNvPr id="221" name="Google Shape;221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171225" y="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4170737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226" name="Google Shape;226;p22"/>
          <p:cNvPicPr preferRelativeResize="0"/>
          <p:nvPr/>
        </p:nvPicPr>
        <p:blipFill rotWithShape="1">
          <a:blip r:embed="rId3">
            <a:alphaModFix/>
          </a:blip>
          <a:srcRect l="14813" b="34262"/>
          <a:stretch/>
        </p:blipFill>
        <p:spPr>
          <a:xfrm rot="10800000">
            <a:off x="7654149" y="-40526"/>
            <a:ext cx="1506076" cy="8878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7" name="Google Shape;227;p22"/>
          <p:cNvGrpSpPr/>
          <p:nvPr/>
        </p:nvGrpSpPr>
        <p:grpSpPr>
          <a:xfrm flipH="1">
            <a:off x="0" y="0"/>
            <a:ext cx="9144000" cy="5143512"/>
            <a:chOff x="0" y="0"/>
            <a:chExt cx="9144000" cy="5143512"/>
          </a:xfrm>
        </p:grpSpPr>
        <p:pic>
          <p:nvPicPr>
            <p:cNvPr id="228" name="Google Shape;22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171225" y="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9" name="Google Shape;229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4170737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23"/>
          <p:cNvGrpSpPr/>
          <p:nvPr/>
        </p:nvGrpSpPr>
        <p:grpSpPr>
          <a:xfrm flipH="1">
            <a:off x="2620475" y="0"/>
            <a:ext cx="6523526" cy="369900"/>
            <a:chOff x="0" y="0"/>
            <a:chExt cx="6523526" cy="369900"/>
          </a:xfrm>
        </p:grpSpPr>
        <p:pic>
          <p:nvPicPr>
            <p:cNvPr id="234" name="Google Shape;234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6" name="Google Shape;236;p23"/>
          <p:cNvPicPr preferRelativeResize="0"/>
          <p:nvPr/>
        </p:nvPicPr>
        <p:blipFill rotWithShape="1">
          <a:blip r:embed="rId5">
            <a:alphaModFix/>
          </a:blip>
          <a:srcRect r="56111" b="41941"/>
          <a:stretch/>
        </p:blipFill>
        <p:spPr>
          <a:xfrm rot="-5400000">
            <a:off x="8325038" y="4266787"/>
            <a:ext cx="775950" cy="78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 flipH="1">
            <a:off x="0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241" name="Google Shape;241;p24"/>
          <p:cNvPicPr preferRelativeResize="0"/>
          <p:nvPr/>
        </p:nvPicPr>
        <p:blipFill rotWithShape="1">
          <a:blip r:embed="rId3">
            <a:alphaModFix/>
          </a:blip>
          <a:srcRect t="128" b="35496"/>
          <a:stretch/>
        </p:blipFill>
        <p:spPr>
          <a:xfrm>
            <a:off x="6296175" y="4293872"/>
            <a:ext cx="1716701" cy="844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" name="Google Shape;242;p24"/>
          <p:cNvGrpSpPr/>
          <p:nvPr/>
        </p:nvGrpSpPr>
        <p:grpSpPr>
          <a:xfrm>
            <a:off x="0" y="0"/>
            <a:ext cx="3789523" cy="359400"/>
            <a:chOff x="0" y="0"/>
            <a:chExt cx="3789523" cy="359400"/>
          </a:xfrm>
        </p:grpSpPr>
        <p:pic>
          <p:nvPicPr>
            <p:cNvPr id="243" name="Google Shape;24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0"/>
              <a:ext cx="3789523" cy="35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5125" y="14520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5" name="Google Shape;24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 flipH="1">
            <a:off x="8171225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49" name="Google Shape;249;p25"/>
          <p:cNvGrpSpPr/>
          <p:nvPr/>
        </p:nvGrpSpPr>
        <p:grpSpPr>
          <a:xfrm rot="10800000" flipH="1">
            <a:off x="5131123" y="0"/>
            <a:ext cx="4012877" cy="359400"/>
            <a:chOff x="5129348" y="4780863"/>
            <a:chExt cx="4012877" cy="359400"/>
          </a:xfrm>
        </p:grpSpPr>
        <p:pic>
          <p:nvPicPr>
            <p:cNvPr id="250" name="Google Shape;250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5129348" y="4780863"/>
              <a:ext cx="4012877" cy="35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Google Shape;251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293388" y="49117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2" name="Google Shape;25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-25" y="0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6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6" name="Google Shape;256;p26"/>
          <p:cNvGrpSpPr/>
          <p:nvPr/>
        </p:nvGrpSpPr>
        <p:grpSpPr>
          <a:xfrm>
            <a:off x="0" y="12"/>
            <a:ext cx="9144000" cy="5143487"/>
            <a:chOff x="0" y="12"/>
            <a:chExt cx="9144000" cy="5143487"/>
          </a:xfrm>
        </p:grpSpPr>
        <p:pic>
          <p:nvPicPr>
            <p:cNvPr id="257" name="Google Shape;257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0" y="4170725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8" name="Google Shape;258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 flipH="1">
              <a:off x="8171225" y="12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9" name="Google Shape;259;p26"/>
          <p:cNvGrpSpPr/>
          <p:nvPr/>
        </p:nvGrpSpPr>
        <p:grpSpPr>
          <a:xfrm rot="10800000">
            <a:off x="0" y="0"/>
            <a:ext cx="4012877" cy="359400"/>
            <a:chOff x="5129346" y="4780863"/>
            <a:chExt cx="4012877" cy="359400"/>
          </a:xfrm>
        </p:grpSpPr>
        <p:pic>
          <p:nvPicPr>
            <p:cNvPr id="260" name="Google Shape;260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129346" y="4780863"/>
              <a:ext cx="4012877" cy="35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" name="Google Shape;261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9260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4364013" y="540000"/>
            <a:ext cx="36993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7"/>
          <p:cNvSpPr txBox="1">
            <a:spLocks noGrp="1"/>
          </p:cNvSpPr>
          <p:nvPr>
            <p:ph type="subTitle" idx="1"/>
          </p:nvPr>
        </p:nvSpPr>
        <p:spPr>
          <a:xfrm>
            <a:off x="4364013" y="2369350"/>
            <a:ext cx="36993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7"/>
          <p:cNvSpPr>
            <a:spLocks noGrp="1"/>
          </p:cNvSpPr>
          <p:nvPr>
            <p:ph type="pic" idx="2"/>
          </p:nvPr>
        </p:nvSpPr>
        <p:spPr>
          <a:xfrm>
            <a:off x="713225" y="539550"/>
            <a:ext cx="3072600" cy="40644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267" name="Google Shape;267;p27"/>
          <p:cNvSpPr txBox="1"/>
          <p:nvPr/>
        </p:nvSpPr>
        <p:spPr>
          <a:xfrm>
            <a:off x="4364013" y="3542325"/>
            <a:ext cx="3699300" cy="6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000" b="1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8" name="Google Shape;268;p27"/>
          <p:cNvGrpSpPr/>
          <p:nvPr/>
        </p:nvGrpSpPr>
        <p:grpSpPr>
          <a:xfrm>
            <a:off x="-6816" y="0"/>
            <a:ext cx="9150952" cy="5153913"/>
            <a:chOff x="-6816" y="0"/>
            <a:chExt cx="9150952" cy="5153913"/>
          </a:xfrm>
        </p:grpSpPr>
        <p:grpSp>
          <p:nvGrpSpPr>
            <p:cNvPr id="269" name="Google Shape;269;p27"/>
            <p:cNvGrpSpPr/>
            <p:nvPr/>
          </p:nvGrpSpPr>
          <p:grpSpPr>
            <a:xfrm flipH="1">
              <a:off x="5354613" y="0"/>
              <a:ext cx="3789523" cy="359400"/>
              <a:chOff x="0" y="0"/>
              <a:chExt cx="3789523" cy="359400"/>
            </a:xfrm>
          </p:grpSpPr>
          <p:pic>
            <p:nvPicPr>
              <p:cNvPr id="270" name="Google Shape;270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0" y="0"/>
                <a:ext cx="3789523" cy="3594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1" name="Google Shape;271;p27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265125" y="145205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72" name="Google Shape;272;p27"/>
            <p:cNvGrpSpPr/>
            <p:nvPr/>
          </p:nvGrpSpPr>
          <p:grpSpPr>
            <a:xfrm flipH="1">
              <a:off x="-6816" y="4765888"/>
              <a:ext cx="3785698" cy="388025"/>
              <a:chOff x="5363346" y="4765888"/>
              <a:chExt cx="3785698" cy="388025"/>
            </a:xfrm>
          </p:grpSpPr>
          <p:pic>
            <p:nvPicPr>
              <p:cNvPr id="273" name="Google Shape;273;p27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 rot="10800000">
                <a:off x="5363346" y="4765888"/>
                <a:ext cx="3785698" cy="3880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4" name="Google Shape;274;p27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 rot="10800000">
                <a:off x="7300206" y="4925405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75" name="Google Shape;275;p27"/>
          <p:cNvGrpSpPr/>
          <p:nvPr/>
        </p:nvGrpSpPr>
        <p:grpSpPr>
          <a:xfrm>
            <a:off x="0" y="-11538"/>
            <a:ext cx="9143999" cy="5155025"/>
            <a:chOff x="0" y="-11538"/>
            <a:chExt cx="9143999" cy="5155025"/>
          </a:xfrm>
        </p:grpSpPr>
        <p:pic>
          <p:nvPicPr>
            <p:cNvPr id="276" name="Google Shape;276;p27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 flipH="1">
              <a:off x="0" y="-11538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27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flipH="1">
              <a:off x="8171224" y="417071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8"/>
          <p:cNvPicPr preferRelativeResize="0"/>
          <p:nvPr/>
        </p:nvPicPr>
        <p:blipFill rotWithShape="1">
          <a:blip r:embed="rId3">
            <a:alphaModFix/>
          </a:blip>
          <a:srcRect t="129" b="129"/>
          <a:stretch/>
        </p:blipFill>
        <p:spPr>
          <a:xfrm rot="-5400000">
            <a:off x="-145124" y="3582752"/>
            <a:ext cx="1716695" cy="1307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6088" y="-13650"/>
            <a:ext cx="1251550" cy="1251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3" name="Google Shape;283;p28"/>
          <p:cNvGrpSpPr/>
          <p:nvPr/>
        </p:nvGrpSpPr>
        <p:grpSpPr>
          <a:xfrm>
            <a:off x="0" y="-13638"/>
            <a:ext cx="8878852" cy="4923618"/>
            <a:chOff x="0" y="-13638"/>
            <a:chExt cx="8878852" cy="4923618"/>
          </a:xfrm>
        </p:grpSpPr>
        <p:pic>
          <p:nvPicPr>
            <p:cNvPr id="284" name="Google Shape;284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7293388" y="4840980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85" name="Google Shape;285;p28"/>
            <p:cNvGrpSpPr/>
            <p:nvPr/>
          </p:nvGrpSpPr>
          <p:grpSpPr>
            <a:xfrm>
              <a:off x="0" y="-13638"/>
              <a:ext cx="6523526" cy="536050"/>
              <a:chOff x="0" y="-13638"/>
              <a:chExt cx="6523526" cy="536050"/>
            </a:xfrm>
          </p:grpSpPr>
          <p:pic>
            <p:nvPicPr>
              <p:cNvPr id="286" name="Google Shape;286;p28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0" y="-13638"/>
                <a:ext cx="6523526" cy="536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7" name="Google Shape;287;p28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65125" y="232968"/>
                <a:ext cx="1585464" cy="6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9"/>
          <p:cNvPicPr preferRelativeResize="0"/>
          <p:nvPr/>
        </p:nvPicPr>
        <p:blipFill rotWithShape="1">
          <a:blip r:embed="rId3">
            <a:alphaModFix/>
          </a:blip>
          <a:srcRect l="73637" t="129" b="129"/>
          <a:stretch/>
        </p:blipFill>
        <p:spPr>
          <a:xfrm>
            <a:off x="8632789" y="38875"/>
            <a:ext cx="452574" cy="13079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" name="Google Shape;291;p29"/>
          <p:cNvGrpSpPr/>
          <p:nvPr/>
        </p:nvGrpSpPr>
        <p:grpSpPr>
          <a:xfrm>
            <a:off x="-26" y="-20456"/>
            <a:ext cx="972776" cy="5162894"/>
            <a:chOff x="-26" y="-20456"/>
            <a:chExt cx="972776" cy="5162894"/>
          </a:xfrm>
        </p:grpSpPr>
        <p:pic>
          <p:nvPicPr>
            <p:cNvPr id="292" name="Google Shape;292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-25" y="-20456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3" name="Google Shape;293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 flipH="1">
              <a:off x="-26" y="416966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4" name="Google Shape;294;p29"/>
          <p:cNvGrpSpPr/>
          <p:nvPr/>
        </p:nvGrpSpPr>
        <p:grpSpPr>
          <a:xfrm rot="10800000">
            <a:off x="5368113" y="4784100"/>
            <a:ext cx="3789523" cy="359400"/>
            <a:chOff x="-13638" y="0"/>
            <a:chExt cx="3789523" cy="359400"/>
          </a:xfrm>
        </p:grpSpPr>
        <p:pic>
          <p:nvPicPr>
            <p:cNvPr id="295" name="Google Shape;295;p2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-13638" y="0"/>
              <a:ext cx="3789523" cy="35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6" name="Google Shape;296;p2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65125" y="14520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13225" y="1099175"/>
            <a:ext cx="317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713225" y="1869900"/>
            <a:ext cx="3171900" cy="21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5" name="Google Shape;35;p4"/>
          <p:cNvGrpSpPr/>
          <p:nvPr/>
        </p:nvGrpSpPr>
        <p:grpSpPr>
          <a:xfrm flipH="1">
            <a:off x="2620475" y="0"/>
            <a:ext cx="6523526" cy="369900"/>
            <a:chOff x="0" y="0"/>
            <a:chExt cx="6523526" cy="369900"/>
          </a:xfrm>
        </p:grpSpPr>
        <p:pic>
          <p:nvPicPr>
            <p:cNvPr id="36" name="Google Shape;36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8" name="Google Shape;38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 flipH="1">
            <a:off x="0" y="4170737"/>
            <a:ext cx="972775" cy="97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9350" y="3712050"/>
            <a:ext cx="1768001" cy="13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2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3553500" y="3054555"/>
            <a:ext cx="4787100" cy="9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2"/>
          </p:nvPr>
        </p:nvSpPr>
        <p:spPr>
          <a:xfrm>
            <a:off x="3553500" y="1649136"/>
            <a:ext cx="4787100" cy="9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3"/>
          </p:nvPr>
        </p:nvSpPr>
        <p:spPr>
          <a:xfrm>
            <a:off x="1859700" y="1649136"/>
            <a:ext cx="1541400" cy="9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4"/>
          </p:nvPr>
        </p:nvSpPr>
        <p:spPr>
          <a:xfrm>
            <a:off x="1859700" y="3054549"/>
            <a:ext cx="1541400" cy="9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 rot="10800000">
            <a:off x="2620475" y="4773475"/>
            <a:ext cx="6523526" cy="369900"/>
            <a:chOff x="0" y="0"/>
            <a:chExt cx="6523526" cy="369900"/>
          </a:xfrm>
        </p:grpSpPr>
        <p:pic>
          <p:nvPicPr>
            <p:cNvPr id="48" name="Google Shape;48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6523526" cy="369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125" y="15045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0" name="Google Shape;50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170737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 rotWithShape="1">
          <a:blip r:embed="rId3">
            <a:alphaModFix/>
          </a:blip>
          <a:srcRect l="31651" t="130" b="18270"/>
          <a:stretch/>
        </p:blipFill>
        <p:spPr>
          <a:xfrm rot="10800000" flipH="1">
            <a:off x="8199274" y="11375"/>
            <a:ext cx="1173326" cy="1070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13225" y="987538"/>
            <a:ext cx="4294800" cy="10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ubTitle" idx="1"/>
          </p:nvPr>
        </p:nvSpPr>
        <p:spPr>
          <a:xfrm>
            <a:off x="713225" y="2109663"/>
            <a:ext cx="4294800" cy="25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>
            <a:spLocks noGrp="1"/>
          </p:cNvSpPr>
          <p:nvPr>
            <p:ph type="pic" idx="2"/>
          </p:nvPr>
        </p:nvSpPr>
        <p:spPr>
          <a:xfrm>
            <a:off x="5643775" y="539500"/>
            <a:ext cx="2787000" cy="40644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pic>
        <p:nvPicPr>
          <p:cNvPr id="61" name="Google Shape;6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-25" y="4170725"/>
            <a:ext cx="972775" cy="97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7"/>
          <p:cNvPicPr preferRelativeResize="0"/>
          <p:nvPr/>
        </p:nvPicPr>
        <p:blipFill rotWithShape="1">
          <a:blip r:embed="rId4">
            <a:alphaModFix/>
          </a:blip>
          <a:srcRect t="129" b="129"/>
          <a:stretch/>
        </p:blipFill>
        <p:spPr>
          <a:xfrm rot="-5400000">
            <a:off x="7509601" y="3503753"/>
            <a:ext cx="1716695" cy="13079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" name="Google Shape;63;p7"/>
          <p:cNvGrpSpPr/>
          <p:nvPr/>
        </p:nvGrpSpPr>
        <p:grpSpPr>
          <a:xfrm>
            <a:off x="0" y="0"/>
            <a:ext cx="5837899" cy="536050"/>
            <a:chOff x="0" y="0"/>
            <a:chExt cx="5837899" cy="536050"/>
          </a:xfrm>
        </p:grpSpPr>
        <p:pic>
          <p:nvPicPr>
            <p:cNvPr id="64" name="Google Shape;64;p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0"/>
              <a:ext cx="5837899" cy="536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65125" y="246605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69" name="Google Shape;69;p8"/>
          <p:cNvPicPr preferRelativeResize="0"/>
          <p:nvPr/>
        </p:nvPicPr>
        <p:blipFill rotWithShape="1">
          <a:blip r:embed="rId3">
            <a:alphaModFix/>
          </a:blip>
          <a:srcRect b="22420"/>
          <a:stretch/>
        </p:blipFill>
        <p:spPr>
          <a:xfrm rot="5400000">
            <a:off x="-257665" y="461283"/>
            <a:ext cx="1768000" cy="10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890675" y="0"/>
            <a:ext cx="1251550" cy="1251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" name="Google Shape;71;p8"/>
          <p:cNvGrpSpPr/>
          <p:nvPr/>
        </p:nvGrpSpPr>
        <p:grpSpPr>
          <a:xfrm>
            <a:off x="3881699" y="4752250"/>
            <a:ext cx="5260526" cy="388025"/>
            <a:chOff x="3881699" y="4752250"/>
            <a:chExt cx="5260526" cy="388025"/>
          </a:xfrm>
        </p:grpSpPr>
        <p:pic>
          <p:nvPicPr>
            <p:cNvPr id="72" name="Google Shape;72;p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3881699" y="4752250"/>
              <a:ext cx="5260526" cy="388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911768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-1" y="2100"/>
            <a:ext cx="9144001" cy="5141388"/>
            <a:chOff x="-1" y="2100"/>
            <a:chExt cx="9144001" cy="5141388"/>
          </a:xfrm>
        </p:grpSpPr>
        <p:pic>
          <p:nvPicPr>
            <p:cNvPr id="79" name="Google Shape;79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 flipH="1">
              <a:off x="8171225" y="2100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 flipH="1">
              <a:off x="-1" y="4170713"/>
              <a:ext cx="972775" cy="972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1" name="Google Shape;81;p9"/>
          <p:cNvGrpSpPr/>
          <p:nvPr/>
        </p:nvGrpSpPr>
        <p:grpSpPr>
          <a:xfrm rot="10800000">
            <a:off x="0" y="2100"/>
            <a:ext cx="4881173" cy="365700"/>
            <a:chOff x="4261050" y="4610675"/>
            <a:chExt cx="4881173" cy="365700"/>
          </a:xfrm>
        </p:grpSpPr>
        <p:pic>
          <p:nvPicPr>
            <p:cNvPr id="82" name="Google Shape;82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4261050" y="4610675"/>
              <a:ext cx="4881173" cy="365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7293388" y="4759030"/>
              <a:ext cx="1585464" cy="69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99" name="Google Shape;299;p3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2.jpeg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4.jpeg"/><Relationship Id="rId5" Type="http://schemas.openxmlformats.org/officeDocument/2006/relationships/image" Target="../media/image43.jpe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5.jpeg"/><Relationship Id="rId5" Type="http://schemas.openxmlformats.org/officeDocument/2006/relationships/image" Target="../media/image46.png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0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3" Type="http://schemas.openxmlformats.org/officeDocument/2006/relationships/image" Target="../media/image23.png"/><Relationship Id="rId7" Type="http://schemas.openxmlformats.org/officeDocument/2006/relationships/image" Target="../media/image2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microsoft.com/office/2007/relationships/hdphoto" Target="../media/hdphoto3.wdp"/><Relationship Id="rId9" Type="http://schemas.openxmlformats.org/officeDocument/2006/relationships/image" Target="../media/image2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svg"/><Relationship Id="rId3" Type="http://schemas.openxmlformats.org/officeDocument/2006/relationships/image" Target="../media/image29.png"/><Relationship Id="rId7" Type="http://schemas.openxmlformats.org/officeDocument/2006/relationships/image" Target="../media/image33.sv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11" Type="http://schemas.openxmlformats.org/officeDocument/2006/relationships/image" Target="../media/image37.svg"/><Relationship Id="rId5" Type="http://schemas.openxmlformats.org/officeDocument/2006/relationships/image" Target="../media/image31.sv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svg"/><Relationship Id="rId1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07;p33">
            <a:extLst>
              <a:ext uri="{FF2B5EF4-FFF2-40B4-BE49-F238E27FC236}">
                <a16:creationId xmlns:a16="http://schemas.microsoft.com/office/drawing/2014/main" id="{ECA5C88B-EC0B-4A7F-0996-BDD95D0E0BF9}"/>
              </a:ext>
            </a:extLst>
          </p:cNvPr>
          <p:cNvSpPr txBox="1">
            <a:spLocks noGrp="1"/>
          </p:cNvSpPr>
          <p:nvPr/>
        </p:nvSpPr>
        <p:spPr>
          <a:xfrm>
            <a:off x="1358902" y="890461"/>
            <a:ext cx="7199400" cy="796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4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2800" dirty="0">
                <a:solidFill>
                  <a:srgbClr val="0B66BC"/>
                </a:solidFill>
                <a:latin typeface="Times New Roman"/>
              </a:rPr>
              <a:t>MAHENDRA ENGINEERING COLLEGE</a:t>
            </a:r>
            <a:br>
              <a:rPr lang="en-US" sz="2800" b="0" dirty="0">
                <a:latin typeface="Times New Roman"/>
              </a:rPr>
            </a:br>
            <a:r>
              <a:rPr lang="en-US" sz="1800" b="0" dirty="0">
                <a:latin typeface="Times New Roman"/>
              </a:rPr>
              <a:t>(Autonomous)</a:t>
            </a:r>
            <a:endParaRPr lang="en-US" sz="1800" dirty="0"/>
          </a:p>
        </p:txBody>
      </p:sp>
      <p:sp>
        <p:nvSpPr>
          <p:cNvPr id="7" name="Google Shape;308;p33">
            <a:extLst>
              <a:ext uri="{FF2B5EF4-FFF2-40B4-BE49-F238E27FC236}">
                <a16:creationId xmlns:a16="http://schemas.microsoft.com/office/drawing/2014/main" id="{0C4322F2-62CB-BC6A-27D5-D9238EA81210}"/>
              </a:ext>
            </a:extLst>
          </p:cNvPr>
          <p:cNvSpPr txBox="1">
            <a:spLocks noGrp="1"/>
          </p:cNvSpPr>
          <p:nvPr/>
        </p:nvSpPr>
        <p:spPr>
          <a:xfrm>
            <a:off x="1358903" y="2418217"/>
            <a:ext cx="7199400" cy="206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l"/>
            <a:r>
              <a:rPr lang="en" sz="1800" b="1" dirty="0">
                <a:solidFill>
                  <a:srgbClr val="0B66BC"/>
                </a:solidFill>
                <a:latin typeface="Times New Roman"/>
              </a:rPr>
              <a:t>Name of the College :</a:t>
            </a:r>
            <a:r>
              <a:rPr lang="en" sz="1800" dirty="0">
                <a:solidFill>
                  <a:srgbClr val="0B66BC"/>
                </a:solidFill>
                <a:latin typeface="Times New Roman"/>
              </a:rPr>
              <a:t> </a:t>
            </a:r>
            <a:r>
              <a:rPr lang="en" sz="1800" dirty="0">
                <a:latin typeface="Times New Roman"/>
              </a:rPr>
              <a:t>Mahendra Engineering College</a:t>
            </a:r>
          </a:p>
          <a:p>
            <a:pPr marL="0" indent="0" algn="l"/>
            <a:r>
              <a:rPr lang="en" sz="1800" b="1" dirty="0">
                <a:solidFill>
                  <a:srgbClr val="0B66BC"/>
                </a:solidFill>
                <a:latin typeface="Times New Roman"/>
              </a:rPr>
              <a:t>Name of the Team :</a:t>
            </a:r>
            <a:r>
              <a:rPr lang="en" sz="1800" dirty="0">
                <a:latin typeface="Times New Roman"/>
              </a:rPr>
              <a:t> Team Ascenders</a:t>
            </a:r>
          </a:p>
          <a:p>
            <a:pPr marL="0" indent="0" algn="l"/>
            <a:r>
              <a:rPr lang="en" sz="1800" b="1" dirty="0">
                <a:solidFill>
                  <a:srgbClr val="0B66BC"/>
                </a:solidFill>
                <a:latin typeface="Times New Roman"/>
              </a:rPr>
              <a:t>Name of the Team Leader :</a:t>
            </a:r>
            <a:r>
              <a:rPr lang="en" sz="1800" dirty="0">
                <a:latin typeface="Times New Roman"/>
              </a:rPr>
              <a:t> Arun A</a:t>
            </a:r>
          </a:p>
          <a:p>
            <a:pPr marL="0" indent="0" algn="l"/>
            <a:r>
              <a:rPr lang="en" sz="1800" b="1" dirty="0">
                <a:solidFill>
                  <a:srgbClr val="0B66BC"/>
                </a:solidFill>
                <a:latin typeface="Times New Roman"/>
              </a:rPr>
              <a:t>Name of the Department :</a:t>
            </a:r>
            <a:r>
              <a:rPr lang="en" sz="1800" dirty="0">
                <a:solidFill>
                  <a:srgbClr val="0B66BC"/>
                </a:solidFill>
                <a:latin typeface="Times New Roman"/>
              </a:rPr>
              <a:t> </a:t>
            </a:r>
            <a:r>
              <a:rPr lang="en" sz="1800" dirty="0">
                <a:latin typeface="Times New Roman"/>
                <a:cs typeface="Times New Roman"/>
              </a:rPr>
              <a:t>Aeronautical Engineering</a:t>
            </a:r>
          </a:p>
          <a:p>
            <a:pPr marL="0" indent="0" algn="l"/>
            <a:r>
              <a:rPr lang="en" sz="1800" b="1" dirty="0">
                <a:solidFill>
                  <a:srgbClr val="0B66BC"/>
                </a:solidFill>
                <a:latin typeface="Times New Roman"/>
              </a:rPr>
              <a:t>Problem Statement :</a:t>
            </a:r>
            <a:r>
              <a:rPr lang="en" sz="1800" dirty="0">
                <a:solidFill>
                  <a:srgbClr val="0B66BC"/>
                </a:solidFill>
                <a:latin typeface="Times New Roman"/>
              </a:rPr>
              <a:t> </a:t>
            </a:r>
            <a:r>
              <a:rPr lang="en" sz="1800" dirty="0">
                <a:latin typeface="Times New Roman"/>
              </a:rPr>
              <a:t>Stratospheric Dust Analysis Rocket</a:t>
            </a:r>
            <a:endParaRPr lang="en" sz="1800" dirty="0">
              <a:latin typeface="Times New Roman"/>
              <a:cs typeface="Times New Roman"/>
            </a:endParaRPr>
          </a:p>
          <a:p>
            <a:pPr marL="0" indent="0" algn="l"/>
            <a:r>
              <a:rPr lang="en" sz="1800" b="1" dirty="0">
                <a:solidFill>
                  <a:srgbClr val="0B66BC"/>
                </a:solidFill>
                <a:latin typeface="Times New Roman"/>
              </a:rPr>
              <a:t>Date :</a:t>
            </a:r>
            <a:r>
              <a:rPr lang="en" sz="1800" dirty="0">
                <a:latin typeface="Times New Roman"/>
              </a:rPr>
              <a:t> 17.03.25</a:t>
            </a:r>
          </a:p>
        </p:txBody>
      </p:sp>
      <p:pic>
        <p:nvPicPr>
          <p:cNvPr id="8" name="Picture 7" descr="A logo with a globe and text&#10;&#10;AI-generated content may be incorrect.">
            <a:extLst>
              <a:ext uri="{FF2B5EF4-FFF2-40B4-BE49-F238E27FC236}">
                <a16:creationId xmlns:a16="http://schemas.microsoft.com/office/drawing/2014/main" id="{BA85CC92-D7EB-982D-7711-A3E6A5F02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959" y="890200"/>
            <a:ext cx="871441" cy="791697"/>
          </a:xfrm>
          <a:prstGeom prst="rect">
            <a:avLst/>
          </a:prstGeom>
        </p:spPr>
      </p:pic>
      <p:sp>
        <p:nvSpPr>
          <p:cNvPr id="9" name="TextBox 3">
            <a:extLst>
              <a:ext uri="{FF2B5EF4-FFF2-40B4-BE49-F238E27FC236}">
                <a16:creationId xmlns:a16="http://schemas.microsoft.com/office/drawing/2014/main" id="{BA01D6BB-B064-970E-F9EA-394D28091AEC}"/>
              </a:ext>
            </a:extLst>
          </p:cNvPr>
          <p:cNvSpPr txBox="1"/>
          <p:nvPr/>
        </p:nvSpPr>
        <p:spPr>
          <a:xfrm>
            <a:off x="1359835" y="1684152"/>
            <a:ext cx="7199149" cy="60158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>
                <a:solidFill>
                  <a:srgbClr val="0B66BC"/>
                </a:solidFill>
                <a:latin typeface="Times New Roman"/>
              </a:rPr>
              <a:t>CATCH ‘25 – Hackathon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13;p34">
            <a:extLst>
              <a:ext uri="{FF2B5EF4-FFF2-40B4-BE49-F238E27FC236}">
                <a16:creationId xmlns:a16="http://schemas.microsoft.com/office/drawing/2014/main" id="{125F8B92-E39E-7861-8497-B7674415EE70}"/>
              </a:ext>
            </a:extLst>
          </p:cNvPr>
          <p:cNvSpPr txBox="1">
            <a:spLocks/>
          </p:cNvSpPr>
          <p:nvPr/>
        </p:nvSpPr>
        <p:spPr>
          <a:xfrm>
            <a:off x="1493174" y="598620"/>
            <a:ext cx="616407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 dirty="0">
                <a:solidFill>
                  <a:srgbClr val="0B66BC"/>
                </a:solidFill>
                <a:latin typeface="Times New Roman"/>
                <a:cs typeface="Times New Roman"/>
              </a:rPr>
              <a:t>SOCIAL RELEVANCE</a:t>
            </a:r>
          </a:p>
        </p:txBody>
      </p:sp>
      <p:sp>
        <p:nvSpPr>
          <p:cNvPr id="5" name="Google Shape;315;p34">
            <a:extLst>
              <a:ext uri="{FF2B5EF4-FFF2-40B4-BE49-F238E27FC236}">
                <a16:creationId xmlns:a16="http://schemas.microsoft.com/office/drawing/2014/main" id="{978C326B-A242-0FB1-C6F8-A48B1DA639B8}"/>
              </a:ext>
            </a:extLst>
          </p:cNvPr>
          <p:cNvSpPr txBox="1"/>
          <p:nvPr/>
        </p:nvSpPr>
        <p:spPr>
          <a:xfrm>
            <a:off x="838437" y="1646337"/>
            <a:ext cx="7467125" cy="2194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Blip>
                <a:blip r:embed="rId3"/>
              </a:buBlip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Promotes awareness about atmospheric pollution and its impact on health and the environment.</a:t>
            </a:r>
          </a:p>
          <a:p>
            <a:pPr marL="342900" indent="-342900">
              <a:buBlip>
                <a:blip r:embed="rId3"/>
              </a:buBlip>
            </a:pPr>
            <a:endParaRPr lang="en-US" sz="24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pPr marL="342900" indent="-342900">
              <a:buBlip>
                <a:blip r:embed="rId3"/>
              </a:buBlip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Encourages hands-on learning and scientific curiosity among students and young researchers.</a:t>
            </a:r>
            <a:endParaRPr lang="en" sz="24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ADDE26-E7BC-7F52-9AC6-85CB1ACF4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867333">
            <a:off x="-83066343" y="-50111389"/>
            <a:ext cx="51275533" cy="1121043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>
          <a:extLst>
            <a:ext uri="{FF2B5EF4-FFF2-40B4-BE49-F238E27FC236}">
              <a16:creationId xmlns:a16="http://schemas.microsoft.com/office/drawing/2014/main" id="{0A38BE39-709D-5590-8813-4ED07EE1A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9541E778-63A7-A256-13F0-FF582E0017A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1524000" y="-2000250"/>
            <a:ext cx="6096000" cy="9144000"/>
          </a:xfrm>
          <a:prstGeom prst="rect">
            <a:avLst/>
          </a:prstGeom>
        </p:spPr>
      </p:pic>
      <p:sp>
        <p:nvSpPr>
          <p:cNvPr id="4" name="Google Shape;313;p34">
            <a:extLst>
              <a:ext uri="{FF2B5EF4-FFF2-40B4-BE49-F238E27FC236}">
                <a16:creationId xmlns:a16="http://schemas.microsoft.com/office/drawing/2014/main" id="{F2C12BD5-C6CE-25B5-BC73-920CE0454C78}"/>
              </a:ext>
            </a:extLst>
          </p:cNvPr>
          <p:cNvSpPr txBox="1">
            <a:spLocks/>
          </p:cNvSpPr>
          <p:nvPr/>
        </p:nvSpPr>
        <p:spPr>
          <a:xfrm>
            <a:off x="1489964" y="433222"/>
            <a:ext cx="616407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 dirty="0">
                <a:solidFill>
                  <a:srgbClr val="0B66BC"/>
                </a:solidFill>
                <a:latin typeface="Times New Roman"/>
                <a:cs typeface="Times New Roman"/>
              </a:rPr>
              <a:t>DEMONSTRATION SCREEN </a:t>
            </a:r>
          </a:p>
        </p:txBody>
      </p:sp>
      <p:sp>
        <p:nvSpPr>
          <p:cNvPr id="8" name="Google Shape;315;p34">
            <a:extLst>
              <a:ext uri="{FF2B5EF4-FFF2-40B4-BE49-F238E27FC236}">
                <a16:creationId xmlns:a16="http://schemas.microsoft.com/office/drawing/2014/main" id="{978C326B-A242-0FB1-C6F8-A48B1DA639B8}"/>
              </a:ext>
            </a:extLst>
          </p:cNvPr>
          <p:cNvSpPr txBox="1"/>
          <p:nvPr/>
        </p:nvSpPr>
        <p:spPr>
          <a:xfrm>
            <a:off x="2248014" y="3764159"/>
            <a:ext cx="4647963" cy="72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Conceptual-design of our Rocket</a:t>
            </a:r>
            <a:endParaRPr lang="en" sz="24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AB62DC2-69AA-104A-2D79-671E51403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249" y="1435253"/>
            <a:ext cx="6913495" cy="214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76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>
          <a:extLst>
            <a:ext uri="{FF2B5EF4-FFF2-40B4-BE49-F238E27FC236}">
              <a16:creationId xmlns:a16="http://schemas.microsoft.com/office/drawing/2014/main" id="{085A90AB-2FE9-9333-9AA3-508AC9C33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2AEBAD18-473A-4F88-28A0-8C133089206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127633" y="-4207023"/>
            <a:ext cx="8888733" cy="13333100"/>
          </a:xfrm>
          <a:prstGeom prst="rect">
            <a:avLst/>
          </a:prstGeom>
        </p:spPr>
      </p:pic>
      <p:sp>
        <p:nvSpPr>
          <p:cNvPr id="8" name="Google Shape;315;p34">
            <a:extLst>
              <a:ext uri="{FF2B5EF4-FFF2-40B4-BE49-F238E27FC236}">
                <a16:creationId xmlns:a16="http://schemas.microsoft.com/office/drawing/2014/main" id="{740501A1-0E4B-B730-6892-E94261EACAB4}"/>
              </a:ext>
            </a:extLst>
          </p:cNvPr>
          <p:cNvSpPr txBox="1"/>
          <p:nvPr/>
        </p:nvSpPr>
        <p:spPr>
          <a:xfrm>
            <a:off x="3975135" y="977463"/>
            <a:ext cx="3994129" cy="72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Flight Stability Simulated Margine graphical</a:t>
            </a:r>
            <a:endParaRPr lang="en" sz="24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C8135F-DAE7-490C-CAF8-03C30E19F6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475" y="728611"/>
            <a:ext cx="3108968" cy="20281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E76D30-3389-F346-D213-A6479FFC7C6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6327" b="4925"/>
          <a:stretch/>
        </p:blipFill>
        <p:spPr>
          <a:xfrm>
            <a:off x="5367559" y="2459527"/>
            <a:ext cx="3108968" cy="2028115"/>
          </a:xfrm>
          <a:prstGeom prst="rect">
            <a:avLst/>
          </a:prstGeom>
        </p:spPr>
      </p:pic>
      <p:sp>
        <p:nvSpPr>
          <p:cNvPr id="9" name="Google Shape;315;p34">
            <a:extLst>
              <a:ext uri="{FF2B5EF4-FFF2-40B4-BE49-F238E27FC236}">
                <a16:creationId xmlns:a16="http://schemas.microsoft.com/office/drawing/2014/main" id="{0B09A31E-5890-CD96-69CE-D9E76059779C}"/>
              </a:ext>
            </a:extLst>
          </p:cNvPr>
          <p:cNvSpPr txBox="1"/>
          <p:nvPr/>
        </p:nvSpPr>
        <p:spPr>
          <a:xfrm>
            <a:off x="1246109" y="3352763"/>
            <a:ext cx="3994129" cy="72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Ground Control – Launch Site Safety Measures</a:t>
            </a:r>
            <a:endParaRPr lang="en" sz="24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BB85BA-8A32-FC7A-F496-9AD3E07054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761168">
            <a:off x="-2367799" y="527588"/>
            <a:ext cx="1471519" cy="408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05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>
          <a:extLst>
            <a:ext uri="{FF2B5EF4-FFF2-40B4-BE49-F238E27FC236}">
              <a16:creationId xmlns:a16="http://schemas.microsoft.com/office/drawing/2014/main" id="{C2D5CFAB-CF2E-9FC6-3459-761EC2E85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4455BCB-8D32-8B4B-E041-EE9061CDF5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1524000" y="-2000250"/>
            <a:ext cx="6096000" cy="9144000"/>
          </a:xfrm>
          <a:prstGeom prst="rect">
            <a:avLst/>
          </a:prstGeom>
        </p:spPr>
      </p:pic>
      <p:sp>
        <p:nvSpPr>
          <p:cNvPr id="8" name="Google Shape;315;p34">
            <a:extLst>
              <a:ext uri="{FF2B5EF4-FFF2-40B4-BE49-F238E27FC236}">
                <a16:creationId xmlns:a16="http://schemas.microsoft.com/office/drawing/2014/main" id="{CA53E8F5-BC85-E0DB-83F9-EC64EB73A0A6}"/>
              </a:ext>
            </a:extLst>
          </p:cNvPr>
          <p:cNvSpPr txBox="1"/>
          <p:nvPr/>
        </p:nvSpPr>
        <p:spPr>
          <a:xfrm>
            <a:off x="3460831" y="977464"/>
            <a:ext cx="4508434" cy="321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>
                <a:solidFill>
                  <a:schemeClr val="tx2">
                    <a:lumMod val="10000"/>
                  </a:schemeClr>
                </a:solidFill>
                <a:latin typeface="Nyala" panose="02000504070300020003" pitchFamily="2" charset="0"/>
              </a:rPr>
              <a:t>It is a conceptual design of our rocket that we are going to turn into reality.</a:t>
            </a:r>
            <a:endParaRPr lang="en-US" sz="2400" dirty="0">
              <a:solidFill>
                <a:schemeClr val="tx2">
                  <a:lumMod val="1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endParaRPr lang="en-US" sz="24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r>
              <a:rPr lang="en" sz="24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Our rocket is 2m tall and 150mm diameter.</a:t>
            </a:r>
          </a:p>
          <a:p>
            <a:endParaRPr lang="en" sz="24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r>
              <a:rPr lang="en" sz="24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It is capable to achive the speed of Mach .071.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8F82BC-1802-3A49-B33C-E36F2F82E72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 rot="10800000" flipH="1" flipV="1">
            <a:off x="-4617720" y="-756378"/>
            <a:ext cx="3781676" cy="30416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E795FA6-A28D-9FE8-8FA7-B5F13E60F1F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 rot="12781283" flipH="1" flipV="1">
            <a:off x="5984678" y="-3393691"/>
            <a:ext cx="4180147" cy="33621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CA9ACAD-E54E-5472-A566-A4FA02E4F4F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 rot="12440235" flipH="1" flipV="1">
            <a:off x="981754" y="5162061"/>
            <a:ext cx="2651732" cy="2132812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B094155A-9372-5E50-64A8-B11B386F0F7E}"/>
              </a:ext>
            </a:extLst>
          </p:cNvPr>
          <p:cNvSpPr/>
          <p:nvPr/>
        </p:nvSpPr>
        <p:spPr>
          <a:xfrm>
            <a:off x="19830133" y="1185626"/>
            <a:ext cx="396455" cy="307159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6FCD1C6-E90F-C890-AE43-B59C60401D34}"/>
              </a:ext>
            </a:extLst>
          </p:cNvPr>
          <p:cNvSpPr/>
          <p:nvPr/>
        </p:nvSpPr>
        <p:spPr>
          <a:xfrm>
            <a:off x="14550195" y="1122037"/>
            <a:ext cx="5609083" cy="4343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Flowchart: Extract 35">
            <a:extLst>
              <a:ext uri="{FF2B5EF4-FFF2-40B4-BE49-F238E27FC236}">
                <a16:creationId xmlns:a16="http://schemas.microsoft.com/office/drawing/2014/main" id="{5E66242F-70A4-16DE-A0E6-9429E058CBDA}"/>
              </a:ext>
            </a:extLst>
          </p:cNvPr>
          <p:cNvSpPr/>
          <p:nvPr/>
        </p:nvSpPr>
        <p:spPr>
          <a:xfrm rot="16200000">
            <a:off x="13564796" y="583438"/>
            <a:ext cx="434340" cy="1511537"/>
          </a:xfrm>
          <a:prstGeom prst="flowChartExtra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Flowchart: Data 36">
            <a:extLst>
              <a:ext uri="{FF2B5EF4-FFF2-40B4-BE49-F238E27FC236}">
                <a16:creationId xmlns:a16="http://schemas.microsoft.com/office/drawing/2014/main" id="{C845E5F2-9E19-46AE-FCED-D28D892717B4}"/>
              </a:ext>
            </a:extLst>
          </p:cNvPr>
          <p:cNvSpPr/>
          <p:nvPr/>
        </p:nvSpPr>
        <p:spPr>
          <a:xfrm>
            <a:off x="19466669" y="687696"/>
            <a:ext cx="989029" cy="434340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8" name="Flowchart: Data 37">
            <a:extLst>
              <a:ext uri="{FF2B5EF4-FFF2-40B4-BE49-F238E27FC236}">
                <a16:creationId xmlns:a16="http://schemas.microsoft.com/office/drawing/2014/main" id="{4362379E-A6FB-E6C8-C064-5541AB77CB04}"/>
              </a:ext>
            </a:extLst>
          </p:cNvPr>
          <p:cNvSpPr/>
          <p:nvPr/>
        </p:nvSpPr>
        <p:spPr>
          <a:xfrm flipV="1">
            <a:off x="19466669" y="1556377"/>
            <a:ext cx="989029" cy="434339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64C7FE-B463-0E13-EF73-95E3B3683C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14875">
            <a:off x="1295293" y="527588"/>
            <a:ext cx="1471519" cy="408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9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13;p34">
            <a:extLst>
              <a:ext uri="{FF2B5EF4-FFF2-40B4-BE49-F238E27FC236}">
                <a16:creationId xmlns:a16="http://schemas.microsoft.com/office/drawing/2014/main" id="{7595B305-113C-B1FA-A6F5-1DDD7EB6E652}"/>
              </a:ext>
            </a:extLst>
          </p:cNvPr>
          <p:cNvSpPr txBox="1">
            <a:spLocks/>
          </p:cNvSpPr>
          <p:nvPr/>
        </p:nvSpPr>
        <p:spPr>
          <a:xfrm>
            <a:off x="1208416" y="448677"/>
            <a:ext cx="6727167" cy="77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 dirty="0">
                <a:solidFill>
                  <a:srgbClr val="0B66BC"/>
                </a:solidFill>
                <a:latin typeface="Times New Roman"/>
                <a:cs typeface="Times New Roman"/>
              </a:rPr>
              <a:t>CONCLUSION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402FDF-7887-D24C-6D11-8575D094A2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970888">
            <a:off x="1456454" y="56447"/>
            <a:ext cx="6254569" cy="5030605"/>
          </a:xfrm>
          <a:prstGeom prst="rect">
            <a:avLst/>
          </a:prstGeom>
        </p:spPr>
      </p:pic>
      <p:sp>
        <p:nvSpPr>
          <p:cNvPr id="13" name="Google Shape;315;p34">
            <a:extLst>
              <a:ext uri="{FF2B5EF4-FFF2-40B4-BE49-F238E27FC236}">
                <a16:creationId xmlns:a16="http://schemas.microsoft.com/office/drawing/2014/main" id="{BFEFBFBB-38E1-FF73-C7CE-972C407D7FE5}"/>
              </a:ext>
            </a:extLst>
          </p:cNvPr>
          <p:cNvSpPr txBox="1"/>
          <p:nvPr/>
        </p:nvSpPr>
        <p:spPr>
          <a:xfrm>
            <a:off x="737584" y="1814321"/>
            <a:ext cx="7668830" cy="1202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“From the atmosphere to understanding,</a:t>
            </a:r>
          </a:p>
          <a:p>
            <a:pPr algn="ctr"/>
            <a:r>
              <a:rPr lang="en" sz="2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we capture the unseen to reveal the unknown”</a:t>
            </a:r>
          </a:p>
        </p:txBody>
      </p:sp>
      <p:sp>
        <p:nvSpPr>
          <p:cNvPr id="2" name="Google Shape;315;p34">
            <a:extLst>
              <a:ext uri="{FF2B5EF4-FFF2-40B4-BE49-F238E27FC236}">
                <a16:creationId xmlns:a16="http://schemas.microsoft.com/office/drawing/2014/main" id="{86B6FB23-FE8F-A55D-7B2B-4ECFF3B37374}"/>
              </a:ext>
            </a:extLst>
          </p:cNvPr>
          <p:cNvSpPr txBox="1"/>
          <p:nvPr/>
        </p:nvSpPr>
        <p:spPr>
          <a:xfrm>
            <a:off x="6568440" y="2885149"/>
            <a:ext cx="1710975" cy="58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~ Arun 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E5D18B-DA0D-88E6-1538-D6945CF6812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10800000" flipH="1" flipV="1">
            <a:off x="855902" y="3151369"/>
            <a:ext cx="1495581" cy="1202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4C4BE7-07D1-8528-23CD-82AFC44041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12781283" flipH="1" flipV="1">
            <a:off x="6335871" y="787674"/>
            <a:ext cx="1331475" cy="10709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184F90-BF47-91C4-663F-7DA6F8C0BA8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12440235" flipH="1" flipV="1">
            <a:off x="2629994" y="3786253"/>
            <a:ext cx="957034" cy="7697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421E45A-9CDC-1BC8-CA88-B4D72731CABF}"/>
              </a:ext>
            </a:extLst>
          </p:cNvPr>
          <p:cNvSpPr txBox="1"/>
          <p:nvPr/>
        </p:nvSpPr>
        <p:spPr>
          <a:xfrm>
            <a:off x="1547802" y="2017752"/>
            <a:ext cx="6048395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dirty="0">
                <a:solidFill>
                  <a:schemeClr val="bg2">
                    <a:lumMod val="50000"/>
                  </a:schemeClr>
                </a:solidFill>
                <a:latin typeface="Times New Roman"/>
              </a:rPr>
              <a:t>THANK YOU 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>
          <a:extLst>
            <a:ext uri="{FF2B5EF4-FFF2-40B4-BE49-F238E27FC236}">
              <a16:creationId xmlns:a16="http://schemas.microsoft.com/office/drawing/2014/main" id="{FC0656B3-5BD5-1F47-46F7-88D83AA1D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65FBBB-7712-938D-E847-DBBA335CFDB5}"/>
              </a:ext>
            </a:extLst>
          </p:cNvPr>
          <p:cNvSpPr>
            <a:spLocks noGrp="1"/>
          </p:cNvSpPr>
          <p:nvPr/>
        </p:nvSpPr>
        <p:spPr>
          <a:xfrm>
            <a:off x="2082206" y="394982"/>
            <a:ext cx="497958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-US" dirty="0">
                <a:solidFill>
                  <a:srgbClr val="0B66BC"/>
                </a:solidFill>
                <a:latin typeface="Times New Roman"/>
              </a:rPr>
              <a:t>CREW DETAILS</a:t>
            </a: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B253D7D-B217-E122-45F6-A94540F9EA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090763"/>
              </p:ext>
            </p:extLst>
          </p:nvPr>
        </p:nvGraphicFramePr>
        <p:xfrm>
          <a:off x="501041" y="1370034"/>
          <a:ext cx="8330867" cy="2805784"/>
        </p:xfrm>
        <a:graphic>
          <a:graphicData uri="http://schemas.openxmlformats.org/drawingml/2006/table">
            <a:tbl>
              <a:tblPr bandRow="1">
                <a:tableStyleId>{D3C4408B-DB6A-4BE4-B706-57E35D0E8FFD}</a:tableStyleId>
              </a:tblPr>
              <a:tblGrid>
                <a:gridCol w="2447784">
                  <a:extLst>
                    <a:ext uri="{9D8B030D-6E8A-4147-A177-3AD203B41FA5}">
                      <a16:colId xmlns:a16="http://schemas.microsoft.com/office/drawing/2014/main" val="465308331"/>
                    </a:ext>
                  </a:extLst>
                </a:gridCol>
                <a:gridCol w="672352">
                  <a:extLst>
                    <a:ext uri="{9D8B030D-6E8A-4147-A177-3AD203B41FA5}">
                      <a16:colId xmlns:a16="http://schemas.microsoft.com/office/drawing/2014/main" val="3307750178"/>
                    </a:ext>
                  </a:extLst>
                </a:gridCol>
                <a:gridCol w="1418243">
                  <a:extLst>
                    <a:ext uri="{9D8B030D-6E8A-4147-A177-3AD203B41FA5}">
                      <a16:colId xmlns:a16="http://schemas.microsoft.com/office/drawing/2014/main" val="398425740"/>
                    </a:ext>
                  </a:extLst>
                </a:gridCol>
                <a:gridCol w="1491782">
                  <a:extLst>
                    <a:ext uri="{9D8B030D-6E8A-4147-A177-3AD203B41FA5}">
                      <a16:colId xmlns:a16="http://schemas.microsoft.com/office/drawing/2014/main" val="638533581"/>
                    </a:ext>
                  </a:extLst>
                </a:gridCol>
                <a:gridCol w="2300706">
                  <a:extLst>
                    <a:ext uri="{9D8B030D-6E8A-4147-A177-3AD203B41FA5}">
                      <a16:colId xmlns:a16="http://schemas.microsoft.com/office/drawing/2014/main" val="1942742084"/>
                    </a:ext>
                  </a:extLst>
                </a:gridCol>
              </a:tblGrid>
              <a:tr h="323850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650"/>
                        </a:lnSpc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NAME OF THE STUDENT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650"/>
                        </a:lnSpc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YEAR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650"/>
                        </a:lnSpc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DEPARTMENT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650"/>
                        </a:lnSpc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DESIGNATION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650"/>
                        </a:lnSpc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E MAIL ID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755349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</a:pPr>
                      <a:r>
                        <a:rPr lang="en-US" sz="14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 ARUN A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II Year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AERONAUTICAL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STUDENT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arunaru0813@gmail.com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6058503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</a:pPr>
                      <a:r>
                        <a:rPr lang="en-US" sz="14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 ARAVINTH D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II Year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AERONAUTICAL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STUDENT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intharavinth@gmail.com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245147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</a:pPr>
                      <a:r>
                        <a:rPr lang="en-US" sz="14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 ANTONY LOURD MARY T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II Year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AERONAUTICAL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STUDENT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angeltenison2006@gmail.com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2562412"/>
                  </a:ext>
                </a:extLst>
              </a:tr>
              <a:tr h="748384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</a:pPr>
                      <a:r>
                        <a:rPr lang="en-US" sz="14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 THIRUMAL V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II Year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AERONAUTICAL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STUDENT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r>
                        <a:rPr lang="en-US" sz="1200" dirty="0">
                          <a:solidFill>
                            <a:srgbClr val="202A41"/>
                          </a:solidFill>
                          <a:effectLst/>
                          <a:latin typeface="Times New Roman"/>
                        </a:rPr>
                        <a:t>thirumal.v1311@gmail.com</a:t>
                      </a: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3219035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650"/>
                        </a:lnSpc>
                      </a:pP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</a:pPr>
                      <a:endParaRPr lang="en-US" dirty="0">
                        <a:effectLst/>
                        <a:latin typeface="Times New Roman"/>
                      </a:endParaRPr>
                    </a:p>
                  </a:txBody>
                  <a:tcPr marL="45691" marR="45691" marT="45691" marB="45691"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5730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670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04655D25-8847-DB38-74E1-4FD0853679A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2001250" y="-1999252"/>
            <a:ext cx="5146074" cy="9139427"/>
          </a:xfrm>
          <a:prstGeom prst="rect">
            <a:avLst/>
          </a:prstGeom>
        </p:spPr>
      </p:pic>
      <p:sp>
        <p:nvSpPr>
          <p:cNvPr id="4" name="Google Shape;488;p47">
            <a:extLst>
              <a:ext uri="{FF2B5EF4-FFF2-40B4-BE49-F238E27FC236}">
                <a16:creationId xmlns:a16="http://schemas.microsoft.com/office/drawing/2014/main" id="{6471E41C-8FF3-8567-8DBA-8BBA3A0400B6}"/>
              </a:ext>
            </a:extLst>
          </p:cNvPr>
          <p:cNvSpPr txBox="1"/>
          <p:nvPr/>
        </p:nvSpPr>
        <p:spPr>
          <a:xfrm flipH="1">
            <a:off x="963296" y="1457273"/>
            <a:ext cx="2073900" cy="8442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/>
                </a:solidFill>
                <a:latin typeface="Times New Roman"/>
                <a:ea typeface="Poppins"/>
                <a:cs typeface="Times New Roman"/>
              </a:rPr>
              <a:t>ABSTRACT</a:t>
            </a:r>
          </a:p>
        </p:txBody>
      </p:sp>
      <p:sp>
        <p:nvSpPr>
          <p:cNvPr id="5" name="Google Shape;489;p47">
            <a:extLst>
              <a:ext uri="{FF2B5EF4-FFF2-40B4-BE49-F238E27FC236}">
                <a16:creationId xmlns:a16="http://schemas.microsoft.com/office/drawing/2014/main" id="{47835E77-52F2-CC02-AEA8-5092656EC8F2}"/>
              </a:ext>
            </a:extLst>
          </p:cNvPr>
          <p:cNvSpPr txBox="1"/>
          <p:nvPr/>
        </p:nvSpPr>
        <p:spPr>
          <a:xfrm flipH="1">
            <a:off x="3785333" y="1457273"/>
            <a:ext cx="2073900" cy="8442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200" dirty="0">
                <a:solidFill>
                  <a:schemeClr val="dk1"/>
                </a:solidFill>
                <a:latin typeface="Times New Roman"/>
                <a:cs typeface="Times New Roman"/>
              </a:rPr>
              <a:t>IDEA/APPROACH DETAILS</a:t>
            </a:r>
            <a:endParaRPr lang="en-US" sz="1200" dirty="0">
              <a:latin typeface="Times New Roman"/>
              <a:cs typeface="Times New Roman"/>
            </a:endParaRPr>
          </a:p>
        </p:txBody>
      </p:sp>
      <p:sp>
        <p:nvSpPr>
          <p:cNvPr id="6" name="Google Shape;490;p47">
            <a:extLst>
              <a:ext uri="{FF2B5EF4-FFF2-40B4-BE49-F238E27FC236}">
                <a16:creationId xmlns:a16="http://schemas.microsoft.com/office/drawing/2014/main" id="{67EF8F8B-8AE0-7CFC-8952-9638E036AA01}"/>
              </a:ext>
            </a:extLst>
          </p:cNvPr>
          <p:cNvSpPr txBox="1"/>
          <p:nvPr/>
        </p:nvSpPr>
        <p:spPr>
          <a:xfrm flipH="1">
            <a:off x="6607395" y="1457273"/>
            <a:ext cx="2073900" cy="8442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200">
                <a:solidFill>
                  <a:schemeClr val="dk1"/>
                </a:solidFill>
                <a:latin typeface="Times New Roman"/>
                <a:ea typeface="Poppins"/>
                <a:cs typeface="Times New Roman"/>
              </a:rPr>
              <a:t>FLOW CHART</a:t>
            </a:r>
          </a:p>
        </p:txBody>
      </p:sp>
      <p:sp>
        <p:nvSpPr>
          <p:cNvPr id="7" name="Google Shape;491;p47">
            <a:extLst>
              <a:ext uri="{FF2B5EF4-FFF2-40B4-BE49-F238E27FC236}">
                <a16:creationId xmlns:a16="http://schemas.microsoft.com/office/drawing/2014/main" id="{4E5A6243-7A6A-7FBC-DADA-34CD1415B591}"/>
              </a:ext>
            </a:extLst>
          </p:cNvPr>
          <p:cNvSpPr txBox="1"/>
          <p:nvPr/>
        </p:nvSpPr>
        <p:spPr>
          <a:xfrm flipH="1">
            <a:off x="963269" y="2671166"/>
            <a:ext cx="2073900" cy="8442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200" dirty="0">
                <a:solidFill>
                  <a:schemeClr val="dk1"/>
                </a:solidFill>
                <a:latin typeface="Times New Roman"/>
                <a:cs typeface="Times New Roman"/>
              </a:rPr>
              <a:t>METHODOLIGIES &amp; ALGORITHMS FOCUSED</a:t>
            </a:r>
            <a:endParaRPr lang="en-US" sz="1200" dirty="0">
              <a:solidFill>
                <a:schemeClr val="dk1"/>
              </a:solidFill>
              <a:latin typeface="Times New Roman"/>
              <a:cs typeface="Times New Roman"/>
            </a:endParaRPr>
          </a:p>
        </p:txBody>
      </p:sp>
      <p:sp>
        <p:nvSpPr>
          <p:cNvPr id="8" name="Google Shape;492;p47">
            <a:extLst>
              <a:ext uri="{FF2B5EF4-FFF2-40B4-BE49-F238E27FC236}">
                <a16:creationId xmlns:a16="http://schemas.microsoft.com/office/drawing/2014/main" id="{482429DD-A3DF-A80D-01F8-9CE8732ECE74}"/>
              </a:ext>
            </a:extLst>
          </p:cNvPr>
          <p:cNvSpPr txBox="1"/>
          <p:nvPr/>
        </p:nvSpPr>
        <p:spPr>
          <a:xfrm flipH="1">
            <a:off x="6607395" y="2671174"/>
            <a:ext cx="2073900" cy="8442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200">
                <a:solidFill>
                  <a:schemeClr val="dk1"/>
                </a:solidFill>
                <a:latin typeface="Times New Roman"/>
                <a:cs typeface="Times New Roman"/>
              </a:rPr>
              <a:t>EXPECTED OUTCOME</a:t>
            </a:r>
            <a:endParaRPr lang="en" sz="1200" dirty="0">
              <a:solidFill>
                <a:schemeClr val="dk1"/>
              </a:solidFill>
              <a:latin typeface="Times New Roman"/>
              <a:cs typeface="Times New Roman"/>
            </a:endParaRPr>
          </a:p>
        </p:txBody>
      </p:sp>
      <p:sp>
        <p:nvSpPr>
          <p:cNvPr id="9" name="Google Shape;495;p47">
            <a:extLst>
              <a:ext uri="{FF2B5EF4-FFF2-40B4-BE49-F238E27FC236}">
                <a16:creationId xmlns:a16="http://schemas.microsoft.com/office/drawing/2014/main" id="{0DE21461-1801-C846-426F-3F9E1D3B078C}"/>
              </a:ext>
            </a:extLst>
          </p:cNvPr>
          <p:cNvSpPr txBox="1"/>
          <p:nvPr/>
        </p:nvSpPr>
        <p:spPr>
          <a:xfrm flipH="1">
            <a:off x="3785333" y="2671174"/>
            <a:ext cx="2073900" cy="8442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200" dirty="0">
                <a:solidFill>
                  <a:schemeClr val="dk1"/>
                </a:solidFill>
                <a:latin typeface="Times New Roman"/>
                <a:cs typeface="Times New Roman"/>
              </a:rPr>
              <a:t>ANALYSIS OF THE PROJECT</a:t>
            </a:r>
          </a:p>
        </p:txBody>
      </p:sp>
      <p:cxnSp>
        <p:nvCxnSpPr>
          <p:cNvPr id="10" name="Google Shape;496;p47">
            <a:extLst>
              <a:ext uri="{FF2B5EF4-FFF2-40B4-BE49-F238E27FC236}">
                <a16:creationId xmlns:a16="http://schemas.microsoft.com/office/drawing/2014/main" id="{8DB1C6E3-A8B1-97C7-6FCE-8266E0FE4AC3}"/>
              </a:ext>
            </a:extLst>
          </p:cNvPr>
          <p:cNvCxnSpPr>
            <a:cxnSpLocks/>
          </p:cNvCxnSpPr>
          <p:nvPr/>
        </p:nvCxnSpPr>
        <p:spPr>
          <a:xfrm>
            <a:off x="3037196" y="1879374"/>
            <a:ext cx="74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1" name="Google Shape;497;p47">
            <a:extLst>
              <a:ext uri="{FF2B5EF4-FFF2-40B4-BE49-F238E27FC236}">
                <a16:creationId xmlns:a16="http://schemas.microsoft.com/office/drawing/2014/main" id="{110BE94B-3A67-7269-C1EA-8F3492EFF8CE}"/>
              </a:ext>
            </a:extLst>
          </p:cNvPr>
          <p:cNvCxnSpPr>
            <a:cxnSpLocks/>
          </p:cNvCxnSpPr>
          <p:nvPr/>
        </p:nvCxnSpPr>
        <p:spPr>
          <a:xfrm>
            <a:off x="5859233" y="1879374"/>
            <a:ext cx="74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2" name="Google Shape;498;p47">
            <a:extLst>
              <a:ext uri="{FF2B5EF4-FFF2-40B4-BE49-F238E27FC236}">
                <a16:creationId xmlns:a16="http://schemas.microsoft.com/office/drawing/2014/main" id="{05B67E03-A8F9-CAC7-236B-343E48337FB8}"/>
              </a:ext>
            </a:extLst>
          </p:cNvPr>
          <p:cNvCxnSpPr>
            <a:cxnSpLocks/>
          </p:cNvCxnSpPr>
          <p:nvPr/>
        </p:nvCxnSpPr>
        <p:spPr>
          <a:xfrm rot="5400000">
            <a:off x="4637445" y="-335826"/>
            <a:ext cx="369600" cy="5644200"/>
          </a:xfrm>
          <a:prstGeom prst="bentConnector3">
            <a:avLst>
              <a:gd name="adj1" fmla="val 500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3" name="Google Shape;499;p47">
            <a:extLst>
              <a:ext uri="{FF2B5EF4-FFF2-40B4-BE49-F238E27FC236}">
                <a16:creationId xmlns:a16="http://schemas.microsoft.com/office/drawing/2014/main" id="{65DA523E-C32E-CF5F-12B8-C5694D5FB77A}"/>
              </a:ext>
            </a:extLst>
          </p:cNvPr>
          <p:cNvCxnSpPr>
            <a:cxnSpLocks/>
          </p:cNvCxnSpPr>
          <p:nvPr/>
        </p:nvCxnSpPr>
        <p:spPr>
          <a:xfrm>
            <a:off x="5859233" y="3093273"/>
            <a:ext cx="7482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4" name="Google Shape;500;p47">
            <a:extLst>
              <a:ext uri="{FF2B5EF4-FFF2-40B4-BE49-F238E27FC236}">
                <a16:creationId xmlns:a16="http://schemas.microsoft.com/office/drawing/2014/main" id="{4D499282-DE59-DC32-97A7-1620DA5B12DF}"/>
              </a:ext>
            </a:extLst>
          </p:cNvPr>
          <p:cNvCxnSpPr>
            <a:cxnSpLocks/>
          </p:cNvCxnSpPr>
          <p:nvPr/>
        </p:nvCxnSpPr>
        <p:spPr>
          <a:xfrm>
            <a:off x="3037170" y="3093267"/>
            <a:ext cx="7482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5" name="Google Shape;313;p34">
            <a:extLst>
              <a:ext uri="{FF2B5EF4-FFF2-40B4-BE49-F238E27FC236}">
                <a16:creationId xmlns:a16="http://schemas.microsoft.com/office/drawing/2014/main" id="{3C654057-8A92-5656-A029-86FAE31F1F15}"/>
              </a:ext>
            </a:extLst>
          </p:cNvPr>
          <p:cNvSpPr txBox="1">
            <a:spLocks/>
          </p:cNvSpPr>
          <p:nvPr/>
        </p:nvSpPr>
        <p:spPr>
          <a:xfrm>
            <a:off x="1395685" y="565476"/>
            <a:ext cx="685312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>
                <a:solidFill>
                  <a:srgbClr val="0B66BC"/>
                </a:solidFill>
                <a:latin typeface="Times New Roman"/>
              </a:rPr>
              <a:t>MODULE LIST</a:t>
            </a:r>
            <a:endParaRPr lang="en-US"/>
          </a:p>
        </p:txBody>
      </p:sp>
      <p:sp>
        <p:nvSpPr>
          <p:cNvPr id="17" name="Google Shape;491;p47">
            <a:extLst>
              <a:ext uri="{FF2B5EF4-FFF2-40B4-BE49-F238E27FC236}">
                <a16:creationId xmlns:a16="http://schemas.microsoft.com/office/drawing/2014/main" id="{D4B0668C-8F99-9D37-3CB5-6D22325D7AFB}"/>
              </a:ext>
            </a:extLst>
          </p:cNvPr>
          <p:cNvSpPr txBox="1"/>
          <p:nvPr/>
        </p:nvSpPr>
        <p:spPr>
          <a:xfrm flipH="1">
            <a:off x="963269" y="3868967"/>
            <a:ext cx="2073900" cy="8442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200">
                <a:solidFill>
                  <a:schemeClr val="dk1"/>
                </a:solidFill>
                <a:latin typeface="Times New Roman"/>
                <a:cs typeface="Times New Roman"/>
              </a:rPr>
              <a:t>SOCIAL RELEVANCE</a:t>
            </a:r>
            <a:endParaRPr lang="en" sz="1200" dirty="0">
              <a:solidFill>
                <a:schemeClr val="dk1"/>
              </a:solidFill>
              <a:latin typeface="Times New Roman"/>
              <a:cs typeface="Times New Roman"/>
            </a:endParaRPr>
          </a:p>
        </p:txBody>
      </p:sp>
      <p:sp>
        <p:nvSpPr>
          <p:cNvPr id="18" name="Google Shape;492;p47">
            <a:extLst>
              <a:ext uri="{FF2B5EF4-FFF2-40B4-BE49-F238E27FC236}">
                <a16:creationId xmlns:a16="http://schemas.microsoft.com/office/drawing/2014/main" id="{B180696D-30B1-BC5C-35F1-F08E068C47BD}"/>
              </a:ext>
            </a:extLst>
          </p:cNvPr>
          <p:cNvSpPr txBox="1"/>
          <p:nvPr/>
        </p:nvSpPr>
        <p:spPr>
          <a:xfrm flipH="1">
            <a:off x="6607395" y="3868974"/>
            <a:ext cx="2073900" cy="8442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200" dirty="0">
                <a:solidFill>
                  <a:schemeClr val="dk1"/>
                </a:solidFill>
                <a:latin typeface="Times New Roman"/>
                <a:cs typeface="Times New Roman"/>
              </a:rPr>
              <a:t>CONCLUSION</a:t>
            </a:r>
          </a:p>
        </p:txBody>
      </p:sp>
      <p:sp>
        <p:nvSpPr>
          <p:cNvPr id="19" name="Google Shape;495;p47">
            <a:extLst>
              <a:ext uri="{FF2B5EF4-FFF2-40B4-BE49-F238E27FC236}">
                <a16:creationId xmlns:a16="http://schemas.microsoft.com/office/drawing/2014/main" id="{ECDBFC7D-50F1-9A82-D4DB-5BA2B5F02C97}"/>
              </a:ext>
            </a:extLst>
          </p:cNvPr>
          <p:cNvSpPr txBox="1"/>
          <p:nvPr/>
        </p:nvSpPr>
        <p:spPr>
          <a:xfrm flipH="1">
            <a:off x="3785332" y="3868974"/>
            <a:ext cx="2073900" cy="8442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200" dirty="0">
                <a:solidFill>
                  <a:schemeClr val="dk1"/>
                </a:solidFill>
                <a:latin typeface="Times New Roman"/>
                <a:cs typeface="Times New Roman"/>
              </a:rPr>
              <a:t>DEMONISTRATION SCREEN</a:t>
            </a:r>
          </a:p>
        </p:txBody>
      </p:sp>
      <p:cxnSp>
        <p:nvCxnSpPr>
          <p:cNvPr id="20" name="Google Shape;498;p47">
            <a:extLst>
              <a:ext uri="{FF2B5EF4-FFF2-40B4-BE49-F238E27FC236}">
                <a16:creationId xmlns:a16="http://schemas.microsoft.com/office/drawing/2014/main" id="{0C45D945-DA12-62DC-BDEA-D6BCCACF321C}"/>
              </a:ext>
            </a:extLst>
          </p:cNvPr>
          <p:cNvCxnSpPr>
            <a:cxnSpLocks/>
          </p:cNvCxnSpPr>
          <p:nvPr/>
        </p:nvCxnSpPr>
        <p:spPr>
          <a:xfrm rot="5400000">
            <a:off x="4637445" y="861975"/>
            <a:ext cx="369600" cy="5644200"/>
          </a:xfrm>
          <a:prstGeom prst="bentConnector3">
            <a:avLst>
              <a:gd name="adj1" fmla="val 500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1" name="Google Shape;499;p47">
            <a:extLst>
              <a:ext uri="{FF2B5EF4-FFF2-40B4-BE49-F238E27FC236}">
                <a16:creationId xmlns:a16="http://schemas.microsoft.com/office/drawing/2014/main" id="{81BAE198-1DCA-5599-C699-CFEEB94F50EA}"/>
              </a:ext>
            </a:extLst>
          </p:cNvPr>
          <p:cNvCxnSpPr>
            <a:cxnSpLocks/>
          </p:cNvCxnSpPr>
          <p:nvPr/>
        </p:nvCxnSpPr>
        <p:spPr>
          <a:xfrm>
            <a:off x="5859233" y="4291074"/>
            <a:ext cx="7482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2" name="Google Shape;500;p47">
            <a:extLst>
              <a:ext uri="{FF2B5EF4-FFF2-40B4-BE49-F238E27FC236}">
                <a16:creationId xmlns:a16="http://schemas.microsoft.com/office/drawing/2014/main" id="{55A6022C-DB95-8618-FE54-BB2415A3C6E4}"/>
              </a:ext>
            </a:extLst>
          </p:cNvPr>
          <p:cNvCxnSpPr>
            <a:cxnSpLocks/>
          </p:cNvCxnSpPr>
          <p:nvPr/>
        </p:nvCxnSpPr>
        <p:spPr>
          <a:xfrm>
            <a:off x="3037168" y="4291066"/>
            <a:ext cx="7482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003DFC15-015B-B1B7-2F54-64F5024D63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114393">
            <a:off x="-3473013" y="7725801"/>
            <a:ext cx="5551299" cy="57974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>
          <a:extLst>
            <a:ext uri="{FF2B5EF4-FFF2-40B4-BE49-F238E27FC236}">
              <a16:creationId xmlns:a16="http://schemas.microsoft.com/office/drawing/2014/main" id="{FEADA780-4BB5-C1ED-B086-0BB0675D5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D4A6C12-CF00-15BB-1B85-9C95E0AD9C0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osiaicBubbl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2350" y="512445"/>
            <a:ext cx="4646930" cy="4646930"/>
          </a:xfrm>
          <a:prstGeom prst="rect">
            <a:avLst/>
          </a:prstGeom>
        </p:spPr>
      </p:pic>
      <p:sp>
        <p:nvSpPr>
          <p:cNvPr id="4" name="Google Shape;313;p34">
            <a:extLst>
              <a:ext uri="{FF2B5EF4-FFF2-40B4-BE49-F238E27FC236}">
                <a16:creationId xmlns:a16="http://schemas.microsoft.com/office/drawing/2014/main" id="{4B7F0DBA-1D4A-42BF-0EA7-7C87DBDFB83D}"/>
              </a:ext>
            </a:extLst>
          </p:cNvPr>
          <p:cNvSpPr txBox="1">
            <a:spLocks/>
          </p:cNvSpPr>
          <p:nvPr/>
        </p:nvSpPr>
        <p:spPr>
          <a:xfrm>
            <a:off x="1489964" y="561865"/>
            <a:ext cx="616407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>
                <a:solidFill>
                  <a:srgbClr val="0B66BC"/>
                </a:solidFill>
                <a:latin typeface="Times New Roman"/>
              </a:rPr>
              <a:t>ABSTRACT</a:t>
            </a:r>
            <a:endParaRPr lang="en-US"/>
          </a:p>
        </p:txBody>
      </p:sp>
      <p:sp>
        <p:nvSpPr>
          <p:cNvPr id="5" name="Google Shape;315;p34">
            <a:extLst>
              <a:ext uri="{FF2B5EF4-FFF2-40B4-BE49-F238E27FC236}">
                <a16:creationId xmlns:a16="http://schemas.microsoft.com/office/drawing/2014/main" id="{F6ECE868-8956-FACC-6243-D536E76DF10E}"/>
              </a:ext>
            </a:extLst>
          </p:cNvPr>
          <p:cNvSpPr txBox="1"/>
          <p:nvPr/>
        </p:nvSpPr>
        <p:spPr>
          <a:xfrm>
            <a:off x="736809" y="1549070"/>
            <a:ext cx="4543851" cy="268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 rtl="0" fontAlgn="base">
              <a:lnSpc>
                <a:spcPts val="2250"/>
              </a:lnSpc>
              <a:buNone/>
            </a:pPr>
            <a:r>
              <a:rPr lang="en-US" sz="18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The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Nyala" panose="020F0502020204030204" pitchFamily="2" charset="0"/>
              </a:rPr>
              <a:t> </a:t>
            </a:r>
            <a:r>
              <a:rPr lang="en-US" sz="1800" b="0" i="0" u="none" strike="noStrike" dirty="0">
                <a:solidFill>
                  <a:srgbClr val="0B66BC"/>
                </a:solidFill>
                <a:effectLst/>
                <a:latin typeface="Nyala" panose="020F0502020204030204" pitchFamily="2" charset="0"/>
              </a:rPr>
              <a:t>Stratospheric Dust Analysis </a:t>
            </a:r>
            <a:r>
              <a:rPr lang="en-US" sz="18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Rocket is a student-driven project focused on high-altitude exploration.</a:t>
            </a:r>
            <a:r>
              <a:rPr lang="en-US" sz="1800" b="0" i="0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​</a:t>
            </a:r>
            <a:endParaRPr lang="en-US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  <a:p>
            <a:pPr algn="just" rtl="0" fontAlgn="base">
              <a:lnSpc>
                <a:spcPts val="2250"/>
              </a:lnSpc>
              <a:buNone/>
            </a:pPr>
            <a:r>
              <a:rPr lang="en-US" sz="1800" b="0" i="0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​</a:t>
            </a:r>
            <a:endParaRPr lang="en-US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  <a:p>
            <a:pPr algn="just" rtl="0" fontAlgn="base">
              <a:lnSpc>
                <a:spcPts val="2250"/>
              </a:lnSpc>
            </a:pPr>
            <a:r>
              <a:rPr lang="en-US" sz="18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This mission is a step toward sustainable, accessible, and impactful aerospace innovation, making space research more inclusive for future pioneers like me.</a:t>
            </a:r>
            <a:r>
              <a:rPr lang="en-US" sz="1800" b="0" i="0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​</a:t>
            </a:r>
            <a:endParaRPr lang="en-US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3DFC15-015B-B1B7-2F54-64F5024D63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502" y="1467790"/>
            <a:ext cx="2682964" cy="28019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7DE4BC-8BE5-B20A-020A-2D0EAD0BB7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003211">
            <a:off x="-3604523" y="5257963"/>
            <a:ext cx="4330678" cy="24384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977988-60D1-A47D-C192-AB8ACC57BE5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 rot="2414691">
            <a:off x="7407693" y="-2735396"/>
            <a:ext cx="3661961" cy="20619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0AA849-9DC9-37A4-29DB-7D4683ACD3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338947">
            <a:off x="4224529" y="5094984"/>
            <a:ext cx="6044908" cy="38153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8B8C14-8C28-446C-5447-E0501FD68F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844140">
            <a:off x="-2148229" y="-2951398"/>
            <a:ext cx="4692213" cy="296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00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313;p34">
            <a:extLst>
              <a:ext uri="{FF2B5EF4-FFF2-40B4-BE49-F238E27FC236}">
                <a16:creationId xmlns:a16="http://schemas.microsoft.com/office/drawing/2014/main" id="{DAA94E87-2682-ADF2-CD2D-83357008F4AF}"/>
              </a:ext>
            </a:extLst>
          </p:cNvPr>
          <p:cNvSpPr txBox="1">
            <a:spLocks/>
          </p:cNvSpPr>
          <p:nvPr/>
        </p:nvSpPr>
        <p:spPr>
          <a:xfrm>
            <a:off x="1489964" y="715498"/>
            <a:ext cx="616407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 dirty="0">
                <a:solidFill>
                  <a:srgbClr val="0B66BC"/>
                </a:solidFill>
                <a:latin typeface="Times New Roman"/>
                <a:cs typeface="Times New Roman"/>
              </a:rPr>
              <a:t>IDEA/APPROACH DETAILS</a:t>
            </a:r>
          </a:p>
        </p:txBody>
      </p:sp>
      <p:sp>
        <p:nvSpPr>
          <p:cNvPr id="17" name="Google Shape;315;p34">
            <a:extLst>
              <a:ext uri="{FF2B5EF4-FFF2-40B4-BE49-F238E27FC236}">
                <a16:creationId xmlns:a16="http://schemas.microsoft.com/office/drawing/2014/main" id="{114CF3F7-ED3E-A029-C588-844B9797496B}"/>
              </a:ext>
            </a:extLst>
          </p:cNvPr>
          <p:cNvSpPr txBox="1"/>
          <p:nvPr/>
        </p:nvSpPr>
        <p:spPr>
          <a:xfrm>
            <a:off x="720000" y="1591092"/>
            <a:ext cx="7668830" cy="268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FontTx/>
              <a:buChar char="-"/>
            </a:pPr>
            <a:r>
              <a:rPr lang="en-US" sz="1800" dirty="0">
                <a:solidFill>
                  <a:srgbClr val="0B66BC"/>
                </a:solidFill>
                <a:latin typeface="Nyala" panose="02000504070300020003" pitchFamily="2" charset="0"/>
                <a:ea typeface="Poppins"/>
                <a:cs typeface="Times New Roman"/>
              </a:rPr>
              <a:t>Thought Trigger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: Concerned about Earth's pollution, I began exploring its causes.</a:t>
            </a:r>
          </a:p>
          <a:p>
            <a:pPr algn="just"/>
            <a:endParaRPr lang="en-US" sz="1800" dirty="0">
              <a:solidFill>
                <a:schemeClr val="dk1"/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pPr marL="285750" indent="-285750" algn="just">
              <a:buFontTx/>
              <a:buChar char="-"/>
            </a:pPr>
            <a:r>
              <a:rPr lang="en-US" sz="1800" dirty="0">
                <a:solidFill>
                  <a:srgbClr val="0B66BC"/>
                </a:solidFill>
                <a:latin typeface="Nyala" panose="02000504070300020003" pitchFamily="2" charset="0"/>
                <a:ea typeface="Poppins"/>
                <a:cs typeface="Times New Roman"/>
              </a:rPr>
              <a:t>Inspiration: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Questioned, "Why not create an eco-friendly environment by analyzing atmospheric pollutants?“</a:t>
            </a:r>
          </a:p>
          <a:p>
            <a:pPr marL="285750" indent="-285750" algn="just">
              <a:buFontTx/>
              <a:buChar char="-"/>
            </a:pPr>
            <a:endParaRPr lang="en-US" sz="18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pPr marL="285750" indent="-285750" algn="just">
              <a:buFontTx/>
              <a:buChar char="-"/>
            </a:pPr>
            <a:r>
              <a:rPr lang="en-US" sz="1800" dirty="0">
                <a:solidFill>
                  <a:srgbClr val="0B66BC"/>
                </a:solidFill>
                <a:latin typeface="Nyala" panose="02000504070300020003" pitchFamily="2" charset="0"/>
                <a:ea typeface="Poppins"/>
                <a:cs typeface="Times New Roman"/>
              </a:rPr>
              <a:t>Project Goal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: Collect and analyze stratospheric dust to understand pollution and promote a cleaner environment.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7DE4BC-8BE5-B20A-020A-2D0EAD0BB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22715">
            <a:off x="-1394991" y="3946228"/>
            <a:ext cx="3318319" cy="18684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977988-60D1-A47D-C192-AB8ACC57BE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rot="5400000">
            <a:off x="7356718" y="330357"/>
            <a:ext cx="1903881" cy="10720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0AA849-9DC9-37A4-29DB-7D4683ACD3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682061"/>
            <a:ext cx="5086599" cy="32104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8B8C14-8C28-446C-5447-E0501FD68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337397">
            <a:off x="-233133" y="-1087551"/>
            <a:ext cx="3446194" cy="217510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735467E-ED53-EF4A-1140-B5599E2FCA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41215">
            <a:off x="3932511" y="5385857"/>
            <a:ext cx="2377381" cy="158103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5FC5F28-38B8-73F4-ABE0-3CB08D83644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21777"/>
          <a:stretch/>
        </p:blipFill>
        <p:spPr>
          <a:xfrm rot="20205836">
            <a:off x="-1999613" y="6004310"/>
            <a:ext cx="1683879" cy="197575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ABF6DAD-3F61-A14F-8C79-B29001621B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894083">
            <a:off x="-3411332" y="-1019822"/>
            <a:ext cx="2097315" cy="167769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BA30A1B-BCE4-309A-B8E2-CBDEB85C33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703068">
            <a:off x="6689901" y="-3163230"/>
            <a:ext cx="1632325" cy="228602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F68B6D2-AAB8-638B-712B-C57E585A0BC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0326166">
            <a:off x="11866188" y="4056185"/>
            <a:ext cx="2379886" cy="21922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1670CD2-3941-2F8F-163D-DED7DCCCF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711" y="-679134"/>
            <a:ext cx="8124578" cy="6096954"/>
          </a:xfrm>
          <a:prstGeom prst="rect">
            <a:avLst/>
          </a:prstGeom>
        </p:spPr>
      </p:pic>
      <p:sp>
        <p:nvSpPr>
          <p:cNvPr id="12" name="Google Shape;313;p34">
            <a:extLst>
              <a:ext uri="{FF2B5EF4-FFF2-40B4-BE49-F238E27FC236}">
                <a16:creationId xmlns:a16="http://schemas.microsoft.com/office/drawing/2014/main" id="{AA8F61E2-97DA-CAC9-5010-C44D97DB9ECD}"/>
              </a:ext>
            </a:extLst>
          </p:cNvPr>
          <p:cNvSpPr txBox="1">
            <a:spLocks/>
          </p:cNvSpPr>
          <p:nvPr/>
        </p:nvSpPr>
        <p:spPr>
          <a:xfrm>
            <a:off x="1686991" y="429983"/>
            <a:ext cx="5787136" cy="469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 sz="2400" dirty="0">
                <a:solidFill>
                  <a:srgbClr val="333F70"/>
                </a:solidFill>
                <a:latin typeface="Times New Roman"/>
                <a:cs typeface="Times New Roman"/>
              </a:rPr>
              <a:t>FLOW CHAT</a:t>
            </a:r>
          </a:p>
        </p:txBody>
      </p:sp>
      <p:sp>
        <p:nvSpPr>
          <p:cNvPr id="21" name="Google Shape;315;p34">
            <a:extLst>
              <a:ext uri="{FF2B5EF4-FFF2-40B4-BE49-F238E27FC236}">
                <a16:creationId xmlns:a16="http://schemas.microsoft.com/office/drawing/2014/main" id="{DD3C9CF2-76F1-F785-7511-49A9EFAFBC47}"/>
              </a:ext>
            </a:extLst>
          </p:cNvPr>
          <p:cNvSpPr txBox="1"/>
          <p:nvPr/>
        </p:nvSpPr>
        <p:spPr>
          <a:xfrm>
            <a:off x="924918" y="1864900"/>
            <a:ext cx="1130091" cy="40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8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Step 1</a:t>
            </a:r>
            <a:endParaRPr lang="en-US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2" name="Google Shape;315;p34">
            <a:extLst>
              <a:ext uri="{FF2B5EF4-FFF2-40B4-BE49-F238E27FC236}">
                <a16:creationId xmlns:a16="http://schemas.microsoft.com/office/drawing/2014/main" id="{A2F67CB1-1D48-9C6E-3EEC-0881A10B62C6}"/>
              </a:ext>
            </a:extLst>
          </p:cNvPr>
          <p:cNvSpPr txBox="1"/>
          <p:nvPr/>
        </p:nvSpPr>
        <p:spPr>
          <a:xfrm>
            <a:off x="2470216" y="1864900"/>
            <a:ext cx="1130091" cy="40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8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Step 2</a:t>
            </a:r>
            <a:endParaRPr lang="en-US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3" name="Google Shape;315;p34">
            <a:extLst>
              <a:ext uri="{FF2B5EF4-FFF2-40B4-BE49-F238E27FC236}">
                <a16:creationId xmlns:a16="http://schemas.microsoft.com/office/drawing/2014/main" id="{CE011572-A475-C261-55A3-B1C8B0D672A4}"/>
              </a:ext>
            </a:extLst>
          </p:cNvPr>
          <p:cNvSpPr txBox="1"/>
          <p:nvPr/>
        </p:nvSpPr>
        <p:spPr>
          <a:xfrm>
            <a:off x="4015514" y="1864900"/>
            <a:ext cx="1130091" cy="40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8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Step 3</a:t>
            </a:r>
            <a:endParaRPr lang="en-US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4" name="Google Shape;315;p34">
            <a:extLst>
              <a:ext uri="{FF2B5EF4-FFF2-40B4-BE49-F238E27FC236}">
                <a16:creationId xmlns:a16="http://schemas.microsoft.com/office/drawing/2014/main" id="{A74B0EC2-8EE4-61A5-7D48-9000AF9752ED}"/>
              </a:ext>
            </a:extLst>
          </p:cNvPr>
          <p:cNvSpPr txBox="1"/>
          <p:nvPr/>
        </p:nvSpPr>
        <p:spPr>
          <a:xfrm>
            <a:off x="5560812" y="1864900"/>
            <a:ext cx="1130091" cy="40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8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Step 4</a:t>
            </a:r>
            <a:endParaRPr lang="en-US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5" name="Google Shape;315;p34">
            <a:extLst>
              <a:ext uri="{FF2B5EF4-FFF2-40B4-BE49-F238E27FC236}">
                <a16:creationId xmlns:a16="http://schemas.microsoft.com/office/drawing/2014/main" id="{24CF5BC1-8A2E-C2E0-C34F-C7EE3D171C78}"/>
              </a:ext>
            </a:extLst>
          </p:cNvPr>
          <p:cNvSpPr txBox="1"/>
          <p:nvPr/>
        </p:nvSpPr>
        <p:spPr>
          <a:xfrm>
            <a:off x="7106110" y="1864900"/>
            <a:ext cx="1130091" cy="40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8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Step 5</a:t>
            </a:r>
            <a:endParaRPr lang="en-US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6" name="Google Shape;315;p34">
            <a:extLst>
              <a:ext uri="{FF2B5EF4-FFF2-40B4-BE49-F238E27FC236}">
                <a16:creationId xmlns:a16="http://schemas.microsoft.com/office/drawing/2014/main" id="{EECB9D1F-483D-584D-5DBF-F2072174BA8C}"/>
              </a:ext>
            </a:extLst>
          </p:cNvPr>
          <p:cNvSpPr txBox="1"/>
          <p:nvPr/>
        </p:nvSpPr>
        <p:spPr>
          <a:xfrm>
            <a:off x="924917" y="3474269"/>
            <a:ext cx="1130091" cy="67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6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Rocket Launch</a:t>
            </a:r>
            <a:endParaRPr lang="en-US" sz="1600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7" name="Google Shape;315;p34">
            <a:extLst>
              <a:ext uri="{FF2B5EF4-FFF2-40B4-BE49-F238E27FC236}">
                <a16:creationId xmlns:a16="http://schemas.microsoft.com/office/drawing/2014/main" id="{733AD28C-3889-928E-9C62-20FE66085883}"/>
              </a:ext>
            </a:extLst>
          </p:cNvPr>
          <p:cNvSpPr txBox="1"/>
          <p:nvPr/>
        </p:nvSpPr>
        <p:spPr>
          <a:xfrm>
            <a:off x="2447356" y="3474269"/>
            <a:ext cx="1240724" cy="67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6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Payload Deployment</a:t>
            </a:r>
            <a:endParaRPr lang="en-US" sz="1600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8" name="Google Shape;315;p34">
            <a:extLst>
              <a:ext uri="{FF2B5EF4-FFF2-40B4-BE49-F238E27FC236}">
                <a16:creationId xmlns:a16="http://schemas.microsoft.com/office/drawing/2014/main" id="{535390C8-1931-4DD0-CA70-C9D652E871F0}"/>
              </a:ext>
            </a:extLst>
          </p:cNvPr>
          <p:cNvSpPr txBox="1"/>
          <p:nvPr/>
        </p:nvSpPr>
        <p:spPr>
          <a:xfrm>
            <a:off x="4007895" y="3474269"/>
            <a:ext cx="1130091" cy="67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6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Sample Collection</a:t>
            </a:r>
            <a:endParaRPr lang="en-US" sz="1600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9" name="Google Shape;315;p34">
            <a:extLst>
              <a:ext uri="{FF2B5EF4-FFF2-40B4-BE49-F238E27FC236}">
                <a16:creationId xmlns:a16="http://schemas.microsoft.com/office/drawing/2014/main" id="{2DC057E4-3B17-702B-2D6F-43DF61164E71}"/>
              </a:ext>
            </a:extLst>
          </p:cNvPr>
          <p:cNvSpPr txBox="1"/>
          <p:nvPr/>
        </p:nvSpPr>
        <p:spPr>
          <a:xfrm>
            <a:off x="5537954" y="3474269"/>
            <a:ext cx="1130091" cy="67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6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Safety Landing</a:t>
            </a:r>
            <a:endParaRPr lang="en-US" sz="1600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30" name="Google Shape;315;p34">
            <a:extLst>
              <a:ext uri="{FF2B5EF4-FFF2-40B4-BE49-F238E27FC236}">
                <a16:creationId xmlns:a16="http://schemas.microsoft.com/office/drawing/2014/main" id="{39D4C66A-60AA-A54F-D37A-95D88F54093C}"/>
              </a:ext>
            </a:extLst>
          </p:cNvPr>
          <p:cNvSpPr txBox="1"/>
          <p:nvPr/>
        </p:nvSpPr>
        <p:spPr>
          <a:xfrm>
            <a:off x="7052773" y="3474269"/>
            <a:ext cx="1130091" cy="67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 fontAlgn="base">
              <a:lnSpc>
                <a:spcPts val="2250"/>
              </a:lnSpc>
              <a:buNone/>
            </a:pPr>
            <a:r>
              <a:rPr lang="en-US" sz="16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latin typeface="Nyala" panose="020F0502020204030204" pitchFamily="2" charset="0"/>
              </a:rPr>
              <a:t>Lab</a:t>
            </a:r>
          </a:p>
          <a:p>
            <a:pPr algn="ctr" rtl="0" fontAlgn="base">
              <a:lnSpc>
                <a:spcPts val="2250"/>
              </a:lnSpc>
              <a:buNone/>
            </a:pP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Nyala" panose="020F0502020204030204" pitchFamily="2" charset="0"/>
              </a:rPr>
              <a:t>Analysis</a:t>
            </a:r>
            <a:endParaRPr lang="en-US" sz="1600" b="0" i="0" dirty="0">
              <a:solidFill>
                <a:schemeClr val="bg2">
                  <a:lumMod val="50000"/>
                </a:schemeClr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735467E-ED53-EF4A-1140-B5599E2FC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4310" y="2461760"/>
            <a:ext cx="1683585" cy="111963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5FC5F28-38B8-73F4-ABE0-3CB08D83644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1777"/>
          <a:stretch/>
        </p:blipFill>
        <p:spPr>
          <a:xfrm>
            <a:off x="982643" y="2461760"/>
            <a:ext cx="941699" cy="110492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ABF6DAD-3F61-A14F-8C79-B29001621B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3929" y="2560368"/>
            <a:ext cx="1258019" cy="100631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BA30A1B-BCE4-309A-B8E2-CBDEB85C33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4894" y="2461760"/>
            <a:ext cx="878721" cy="123062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F68B6D2-AAB8-638B-712B-C57E585A0B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00403" y="2461760"/>
            <a:ext cx="1199502" cy="110492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5D2D24A-6719-F5EB-5997-344B8245D3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9700455">
            <a:off x="7807396" y="-10835867"/>
            <a:ext cx="6616429" cy="11750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313;p34">
            <a:extLst>
              <a:ext uri="{FF2B5EF4-FFF2-40B4-BE49-F238E27FC236}">
                <a16:creationId xmlns:a16="http://schemas.microsoft.com/office/drawing/2014/main" id="{FAC89F0C-E6E0-17A8-F31B-06E61BBDA3EE}"/>
              </a:ext>
            </a:extLst>
          </p:cNvPr>
          <p:cNvSpPr txBox="1">
            <a:spLocks/>
          </p:cNvSpPr>
          <p:nvPr/>
        </p:nvSpPr>
        <p:spPr>
          <a:xfrm>
            <a:off x="1455570" y="278052"/>
            <a:ext cx="6164072" cy="1177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 dirty="0">
                <a:solidFill>
                  <a:srgbClr val="0B66BC"/>
                </a:solidFill>
                <a:latin typeface="Times New Roman"/>
                <a:cs typeface="Times New Roman"/>
              </a:rPr>
              <a:t>METHODOLIGIES &amp; ALGORITHMS FOCUSED</a:t>
            </a:r>
          </a:p>
        </p:txBody>
      </p:sp>
      <p:sp>
        <p:nvSpPr>
          <p:cNvPr id="29" name="Google Shape;315;p34">
            <a:extLst>
              <a:ext uri="{FF2B5EF4-FFF2-40B4-BE49-F238E27FC236}">
                <a16:creationId xmlns:a16="http://schemas.microsoft.com/office/drawing/2014/main" id="{AA227CC1-959F-F368-6A1B-46793D4FC743}"/>
              </a:ext>
            </a:extLst>
          </p:cNvPr>
          <p:cNvSpPr txBox="1"/>
          <p:nvPr/>
        </p:nvSpPr>
        <p:spPr>
          <a:xfrm>
            <a:off x="1312765" y="1568232"/>
            <a:ext cx="6449681" cy="269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Blip>
                <a:blip r:embed="rId3"/>
              </a:buBlip>
            </a:pPr>
            <a:r>
              <a:rPr lang="en-IN" sz="1600" dirty="0">
                <a:solidFill>
                  <a:srgbClr val="C00000"/>
                </a:solidFill>
                <a:latin typeface="Nyala" panose="02000504070300020003" pitchFamily="2" charset="0"/>
                <a:ea typeface="Poppins"/>
                <a:cs typeface="Times New Roman"/>
              </a:rPr>
              <a:t> Trajectory Calculation: </a:t>
            </a:r>
            <a:r>
              <a:rPr lang="en-IN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Predicting the rocket's path and landing zone.</a:t>
            </a:r>
          </a:p>
          <a:p>
            <a:pPr marL="285750" indent="-285750">
              <a:buBlip>
                <a:blip r:embed="rId3"/>
              </a:buBlip>
            </a:pPr>
            <a:endParaRPr lang="en-IN" sz="1600" dirty="0">
              <a:solidFill>
                <a:schemeClr val="dk1"/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pPr marL="285750" indent="-285750">
              <a:buBlip>
                <a:blip r:embed="rId3"/>
              </a:buBlip>
            </a:pPr>
            <a:r>
              <a:rPr lang="en-IN" sz="1600" dirty="0">
                <a:solidFill>
                  <a:srgbClr val="C00000"/>
                </a:solidFill>
                <a:latin typeface="Nyala" panose="02000504070300020003" pitchFamily="2" charset="0"/>
                <a:ea typeface="Poppins"/>
                <a:cs typeface="Times New Roman"/>
              </a:rPr>
              <a:t> Sampling Mechanism: </a:t>
            </a:r>
            <a:r>
              <a:rPr lang="en-IN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Pre-tested dust collection at target altitude.</a:t>
            </a:r>
          </a:p>
          <a:p>
            <a:pPr marL="285750" indent="-285750">
              <a:buBlip>
                <a:blip r:embed="rId3"/>
              </a:buBlip>
            </a:pPr>
            <a:endParaRPr lang="en-IN" sz="16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pPr marL="285750" indent="-285750">
              <a:buBlip>
                <a:blip r:embed="rId3"/>
              </a:buBlip>
            </a:pPr>
            <a:r>
              <a:rPr lang="en-IN" sz="1600" dirty="0">
                <a:solidFill>
                  <a:srgbClr val="C00000"/>
                </a:solidFill>
                <a:latin typeface="Nyala" panose="02000504070300020003" pitchFamily="2" charset="0"/>
                <a:ea typeface="Poppins"/>
                <a:cs typeface="Times New Roman"/>
              </a:rPr>
              <a:t> Data Analysis: </a:t>
            </a:r>
            <a:r>
              <a:rPr lang="en-IN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Processing sensor data to analyze dust composition.</a:t>
            </a:r>
          </a:p>
          <a:p>
            <a:pPr marL="285750" indent="-285750">
              <a:buBlip>
                <a:blip r:embed="rId3"/>
              </a:buBlip>
            </a:pPr>
            <a:endParaRPr lang="en-IN" sz="16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pPr marL="285750" indent="-285750">
              <a:buBlip>
                <a:blip r:embed="rId3"/>
              </a:buBlip>
            </a:pPr>
            <a:r>
              <a:rPr lang="en-IN" sz="1600" dirty="0">
                <a:solidFill>
                  <a:srgbClr val="C00000"/>
                </a:solidFill>
                <a:latin typeface="Nyala" panose="02000504070300020003" pitchFamily="2" charset="0"/>
                <a:ea typeface="Poppins"/>
                <a:cs typeface="Times New Roman"/>
              </a:rPr>
              <a:t> Recovery System: </a:t>
            </a:r>
            <a:r>
              <a:rPr lang="en-IN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Automated parachute deployment for safe recovery.</a:t>
            </a:r>
          </a:p>
          <a:p>
            <a:pPr marL="285750" indent="-285750">
              <a:buBlip>
                <a:blip r:embed="rId3"/>
              </a:buBlip>
            </a:pPr>
            <a:endParaRPr lang="en-IN" sz="16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  <a:p>
            <a:pPr marL="285750" indent="-285750">
              <a:buBlip>
                <a:blip r:embed="rId3"/>
              </a:buBlip>
            </a:pPr>
            <a:r>
              <a:rPr lang="en-IN" sz="1600" dirty="0">
                <a:solidFill>
                  <a:srgbClr val="C00000"/>
                </a:solidFill>
                <a:latin typeface="Nyala" panose="02000504070300020003" pitchFamily="2" charset="0"/>
                <a:ea typeface="Poppins"/>
                <a:cs typeface="Times New Roman"/>
              </a:rPr>
              <a:t> Impact Assessment: </a:t>
            </a:r>
            <a:r>
              <a:rPr lang="en-IN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Evaluating atmospheric pollution levels.</a:t>
            </a:r>
            <a:endParaRPr lang="en" sz="16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ea typeface="Poppins"/>
              <a:cs typeface="Times New Roman"/>
            </a:endParaRPr>
          </a:p>
        </p:txBody>
      </p:sp>
      <p:pic>
        <p:nvPicPr>
          <p:cNvPr id="31" name="Google Shape;347;p37" descr="A black background with blue dots&#10;&#10;AI-generated content may be incorrect.">
            <a:extLst>
              <a:ext uri="{FF2B5EF4-FFF2-40B4-BE49-F238E27FC236}">
                <a16:creationId xmlns:a16="http://schemas.microsoft.com/office/drawing/2014/main" id="{4A836BE2-B004-FB95-C07C-BAFA2A66427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8308" t="-9615" r="12694" b="13462"/>
          <a:stretch/>
        </p:blipFill>
        <p:spPr>
          <a:xfrm rot="10800000">
            <a:off x="1571" y="3884644"/>
            <a:ext cx="669490" cy="1260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D2D24A-6719-F5EB-5997-344B8245D3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426" y="3081969"/>
            <a:ext cx="903913" cy="1605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939128-8A37-0596-A9C3-9F03B37E069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313;p34">
            <a:extLst>
              <a:ext uri="{FF2B5EF4-FFF2-40B4-BE49-F238E27FC236}">
                <a16:creationId xmlns:a16="http://schemas.microsoft.com/office/drawing/2014/main" id="{E4BC47C9-FE18-657A-4DE2-88C34C363F1D}"/>
              </a:ext>
            </a:extLst>
          </p:cNvPr>
          <p:cNvSpPr txBox="1">
            <a:spLocks/>
          </p:cNvSpPr>
          <p:nvPr/>
        </p:nvSpPr>
        <p:spPr>
          <a:xfrm>
            <a:off x="1489964" y="456371"/>
            <a:ext cx="616407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 dirty="0">
                <a:solidFill>
                  <a:srgbClr val="0B66BC"/>
                </a:solidFill>
                <a:latin typeface="Times New Roman"/>
                <a:cs typeface="Times New Roman"/>
              </a:rPr>
              <a:t>ANALYSIS OF THE PROJECT</a:t>
            </a:r>
          </a:p>
        </p:txBody>
      </p:sp>
      <p:sp>
        <p:nvSpPr>
          <p:cNvPr id="5" name="Google Shape;315;p34">
            <a:extLst>
              <a:ext uri="{FF2B5EF4-FFF2-40B4-BE49-F238E27FC236}">
                <a16:creationId xmlns:a16="http://schemas.microsoft.com/office/drawing/2014/main" id="{FBF8BCAB-6431-0D60-CFD0-C13F1A7F2DFD}"/>
              </a:ext>
            </a:extLst>
          </p:cNvPr>
          <p:cNvSpPr txBox="1"/>
          <p:nvPr/>
        </p:nvSpPr>
        <p:spPr>
          <a:xfrm>
            <a:off x="1042244" y="2500630"/>
            <a:ext cx="1718400" cy="39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Times New Roman"/>
                <a:ea typeface="Poppins"/>
                <a:cs typeface="Poppins"/>
              </a:rPr>
              <a:t>Data Interpretation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3129CA-DFAC-03C6-26A8-34C0FCDA2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044" y="1281430"/>
            <a:ext cx="1828800" cy="1219200"/>
          </a:xfrm>
          <a:prstGeom prst="rect">
            <a:avLst/>
          </a:prstGeom>
        </p:spPr>
      </p:pic>
      <p:sp>
        <p:nvSpPr>
          <p:cNvPr id="10" name="Google Shape;315;p34">
            <a:extLst>
              <a:ext uri="{FF2B5EF4-FFF2-40B4-BE49-F238E27FC236}">
                <a16:creationId xmlns:a16="http://schemas.microsoft.com/office/drawing/2014/main" id="{11BE0F00-FAA4-73EA-B426-FB324B1D5DC3}"/>
              </a:ext>
            </a:extLst>
          </p:cNvPr>
          <p:cNvSpPr txBox="1"/>
          <p:nvPr/>
        </p:nvSpPr>
        <p:spPr>
          <a:xfrm>
            <a:off x="3712800" y="2500629"/>
            <a:ext cx="1718400" cy="39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Times New Roman"/>
                <a:ea typeface="Poppins"/>
                <a:cs typeface="Poppins"/>
              </a:rPr>
              <a:t>Budget Friendly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F79C89-BD00-5D31-41D9-D0840CCEFB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8339" y="1281430"/>
            <a:ext cx="1827322" cy="1219199"/>
          </a:xfrm>
          <a:prstGeom prst="rect">
            <a:avLst/>
          </a:prstGeom>
        </p:spPr>
      </p:pic>
      <p:sp>
        <p:nvSpPr>
          <p:cNvPr id="13" name="Google Shape;315;p34">
            <a:extLst>
              <a:ext uri="{FF2B5EF4-FFF2-40B4-BE49-F238E27FC236}">
                <a16:creationId xmlns:a16="http://schemas.microsoft.com/office/drawing/2014/main" id="{DC6984D4-F11D-B930-7395-721BD139C762}"/>
              </a:ext>
            </a:extLst>
          </p:cNvPr>
          <p:cNvSpPr txBox="1"/>
          <p:nvPr/>
        </p:nvSpPr>
        <p:spPr>
          <a:xfrm>
            <a:off x="6383356" y="2500629"/>
            <a:ext cx="1718400" cy="39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Times New Roman"/>
                <a:ea typeface="Poppins"/>
                <a:cs typeface="Poppins"/>
              </a:rPr>
              <a:t>Reusable Rocket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27CC6B-4FCD-16AA-8AC6-EC14258148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759" y="1281430"/>
            <a:ext cx="1828197" cy="1219199"/>
          </a:xfrm>
          <a:prstGeom prst="rect">
            <a:avLst/>
          </a:prstGeom>
        </p:spPr>
      </p:pic>
      <p:sp>
        <p:nvSpPr>
          <p:cNvPr id="16" name="Google Shape;315;p34">
            <a:extLst>
              <a:ext uri="{FF2B5EF4-FFF2-40B4-BE49-F238E27FC236}">
                <a16:creationId xmlns:a16="http://schemas.microsoft.com/office/drawing/2014/main" id="{508CA35C-D194-D3F9-6001-4848EB45546B}"/>
              </a:ext>
            </a:extLst>
          </p:cNvPr>
          <p:cNvSpPr txBox="1"/>
          <p:nvPr/>
        </p:nvSpPr>
        <p:spPr>
          <a:xfrm>
            <a:off x="2393305" y="4310835"/>
            <a:ext cx="1718400" cy="39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Times New Roman"/>
                <a:ea typeface="Poppins"/>
                <a:cs typeface="Poppins"/>
              </a:rPr>
              <a:t>Eco-Friendly Impact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1F20BFC-85CF-828F-4F74-C81EF0512C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22624" y="3091177"/>
            <a:ext cx="1828197" cy="1219658"/>
          </a:xfrm>
          <a:prstGeom prst="rect">
            <a:avLst/>
          </a:prstGeom>
        </p:spPr>
      </p:pic>
      <p:sp>
        <p:nvSpPr>
          <p:cNvPr id="19" name="Google Shape;315;p34">
            <a:extLst>
              <a:ext uri="{FF2B5EF4-FFF2-40B4-BE49-F238E27FC236}">
                <a16:creationId xmlns:a16="http://schemas.microsoft.com/office/drawing/2014/main" id="{E2C5D0FE-CB3B-EC83-16BD-D54A8E4C7DF6}"/>
              </a:ext>
            </a:extLst>
          </p:cNvPr>
          <p:cNvSpPr txBox="1"/>
          <p:nvPr/>
        </p:nvSpPr>
        <p:spPr>
          <a:xfrm>
            <a:off x="5032297" y="4310835"/>
            <a:ext cx="171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Times New Roman"/>
                <a:ea typeface="Poppins"/>
                <a:cs typeface="Poppins"/>
              </a:rPr>
              <a:t>Proving Research Feasibility</a:t>
            </a:r>
            <a:endParaRPr lang="en" dirty="0">
              <a:solidFill>
                <a:schemeClr val="bg2">
                  <a:lumMod val="50000"/>
                </a:schemeClr>
              </a:solidFill>
              <a:latin typeface="Times New Roman"/>
              <a:ea typeface="Poppins"/>
              <a:cs typeface="Poppin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D205330-6930-80FD-C8F1-DEE7BCB6C96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93181" y="3091177"/>
            <a:ext cx="1829487" cy="1219658"/>
          </a:xfrm>
          <a:prstGeom prst="rect">
            <a:avLst/>
          </a:prstGeom>
        </p:spPr>
      </p:pic>
      <p:sp>
        <p:nvSpPr>
          <p:cNvPr id="7" name="Google Shape;315;p34">
            <a:extLst>
              <a:ext uri="{FF2B5EF4-FFF2-40B4-BE49-F238E27FC236}">
                <a16:creationId xmlns:a16="http://schemas.microsoft.com/office/drawing/2014/main" id="{E87608C0-CBB5-02A5-A732-80E5E46F3AA4}"/>
              </a:ext>
            </a:extLst>
          </p:cNvPr>
          <p:cNvSpPr txBox="1"/>
          <p:nvPr/>
        </p:nvSpPr>
        <p:spPr>
          <a:xfrm>
            <a:off x="9558521" y="1144577"/>
            <a:ext cx="187363" cy="44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Discovery new information.</a:t>
            </a:r>
          </a:p>
        </p:txBody>
      </p:sp>
      <p:sp>
        <p:nvSpPr>
          <p:cNvPr id="20" name="Google Shape;315;p34">
            <a:extLst>
              <a:ext uri="{FF2B5EF4-FFF2-40B4-BE49-F238E27FC236}">
                <a16:creationId xmlns:a16="http://schemas.microsoft.com/office/drawing/2014/main" id="{58FC35F4-079F-6385-3F3A-6F69A5BA82D4}"/>
              </a:ext>
            </a:extLst>
          </p:cNvPr>
          <p:cNvSpPr txBox="1"/>
          <p:nvPr/>
        </p:nvSpPr>
        <p:spPr>
          <a:xfrm>
            <a:off x="9986495" y="1167600"/>
            <a:ext cx="144549" cy="44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Establish a practical method.</a:t>
            </a:r>
          </a:p>
        </p:txBody>
      </p:sp>
      <p:sp>
        <p:nvSpPr>
          <p:cNvPr id="2" name="Google Shape;315;p34">
            <a:extLst>
              <a:ext uri="{FF2B5EF4-FFF2-40B4-BE49-F238E27FC236}">
                <a16:creationId xmlns:a16="http://schemas.microsoft.com/office/drawing/2014/main" id="{06053A85-AACB-5A6A-933B-FD341FD8FA32}"/>
              </a:ext>
            </a:extLst>
          </p:cNvPr>
          <p:cNvSpPr txBox="1"/>
          <p:nvPr/>
        </p:nvSpPr>
        <p:spPr>
          <a:xfrm>
            <a:off x="10371655" y="1153213"/>
            <a:ext cx="144549" cy="44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Encourage educational institutes.</a:t>
            </a:r>
          </a:p>
        </p:txBody>
      </p:sp>
      <p:sp>
        <p:nvSpPr>
          <p:cNvPr id="22" name="Google Shape;315;p34">
            <a:extLst>
              <a:ext uri="{FF2B5EF4-FFF2-40B4-BE49-F238E27FC236}">
                <a16:creationId xmlns:a16="http://schemas.microsoft.com/office/drawing/2014/main" id="{7E29AB5B-53FC-7432-5C83-30A515581D65}"/>
              </a:ext>
            </a:extLst>
          </p:cNvPr>
          <p:cNvSpPr txBox="1"/>
          <p:nvPr/>
        </p:nvSpPr>
        <p:spPr>
          <a:xfrm>
            <a:off x="10588379" y="1153213"/>
            <a:ext cx="257099" cy="44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Provide valuable data for environmental studies.</a:t>
            </a:r>
          </a:p>
        </p:txBody>
      </p:sp>
      <p:sp>
        <p:nvSpPr>
          <p:cNvPr id="23" name="Google Shape;315;p34">
            <a:extLst>
              <a:ext uri="{FF2B5EF4-FFF2-40B4-BE49-F238E27FC236}">
                <a16:creationId xmlns:a16="http://schemas.microsoft.com/office/drawing/2014/main" id="{BA68D32C-E046-01F8-13B3-7F533CB38508}"/>
              </a:ext>
            </a:extLst>
          </p:cNvPr>
          <p:cNvSpPr txBox="1"/>
          <p:nvPr/>
        </p:nvSpPr>
        <p:spPr>
          <a:xfrm>
            <a:off x="10917653" y="1167600"/>
            <a:ext cx="257099" cy="61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Showcase a successful model for student-led scientific innovation in aerospace.</a:t>
            </a:r>
            <a:endParaRPr lang="en" sz="18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EC7F1F5-AFEC-3E7E-F8D4-24B252E6F7C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93" t="9506" r="41191"/>
          <a:stretch/>
        </p:blipFill>
        <p:spPr>
          <a:xfrm>
            <a:off x="15833" y="950998"/>
            <a:ext cx="4033108" cy="3708400"/>
          </a:xfrm>
          <a:prstGeom prst="rect">
            <a:avLst/>
          </a:prstGeom>
        </p:spPr>
      </p:pic>
      <p:sp>
        <p:nvSpPr>
          <p:cNvPr id="6" name="Google Shape;313;p34">
            <a:extLst>
              <a:ext uri="{FF2B5EF4-FFF2-40B4-BE49-F238E27FC236}">
                <a16:creationId xmlns:a16="http://schemas.microsoft.com/office/drawing/2014/main" id="{602C5CD9-1C17-52A2-1BBB-229D73A3B91E}"/>
              </a:ext>
            </a:extLst>
          </p:cNvPr>
          <p:cNvSpPr txBox="1">
            <a:spLocks/>
          </p:cNvSpPr>
          <p:nvPr/>
        </p:nvSpPr>
        <p:spPr>
          <a:xfrm>
            <a:off x="1489964" y="298182"/>
            <a:ext cx="6164072" cy="78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endParaRPr lang="en" dirty="0">
              <a:solidFill>
                <a:srgbClr val="0B66BC"/>
              </a:solidFill>
              <a:latin typeface="Times New Roman"/>
              <a:cs typeface="Times New Roman"/>
            </a:endParaRPr>
          </a:p>
          <a:p>
            <a:pPr algn="ctr"/>
            <a:r>
              <a:rPr lang="en" dirty="0">
                <a:solidFill>
                  <a:srgbClr val="0B66BC"/>
                </a:solidFill>
                <a:latin typeface="Times New Roman"/>
                <a:cs typeface="Times New Roman"/>
              </a:rPr>
              <a:t>EXPECTED OUTCOME</a:t>
            </a:r>
            <a:endParaRPr lang="en" dirty="0"/>
          </a:p>
          <a:p>
            <a:pPr algn="ctr"/>
            <a:endParaRPr lang="en" dirty="0">
              <a:solidFill>
                <a:srgbClr val="202A41"/>
              </a:solidFill>
              <a:latin typeface="Times New Roman"/>
              <a:cs typeface="Times New Roman"/>
            </a:endParaRPr>
          </a:p>
        </p:txBody>
      </p:sp>
      <p:sp>
        <p:nvSpPr>
          <p:cNvPr id="7" name="Google Shape;315;p34">
            <a:extLst>
              <a:ext uri="{FF2B5EF4-FFF2-40B4-BE49-F238E27FC236}">
                <a16:creationId xmlns:a16="http://schemas.microsoft.com/office/drawing/2014/main" id="{E87608C0-CBB5-02A5-A732-80E5E46F3AA4}"/>
              </a:ext>
            </a:extLst>
          </p:cNvPr>
          <p:cNvSpPr txBox="1"/>
          <p:nvPr/>
        </p:nvSpPr>
        <p:spPr>
          <a:xfrm>
            <a:off x="4387081" y="1144577"/>
            <a:ext cx="4269239" cy="44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Discovery new information.</a:t>
            </a:r>
          </a:p>
        </p:txBody>
      </p:sp>
      <p:pic>
        <p:nvPicPr>
          <p:cNvPr id="11" name="Graphic 10" descr="Graduation cap with solid fill">
            <a:extLst>
              <a:ext uri="{FF2B5EF4-FFF2-40B4-BE49-F238E27FC236}">
                <a16:creationId xmlns:a16="http://schemas.microsoft.com/office/drawing/2014/main" id="{96310A39-876B-1EDD-8823-CD922270EE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25881" y="1159523"/>
            <a:ext cx="446120" cy="446120"/>
          </a:xfrm>
          <a:prstGeom prst="rect">
            <a:avLst/>
          </a:prstGeom>
        </p:spPr>
      </p:pic>
      <p:pic>
        <p:nvPicPr>
          <p:cNvPr id="13" name="Graphic 12" descr="Beaker with solid fill">
            <a:extLst>
              <a:ext uri="{FF2B5EF4-FFF2-40B4-BE49-F238E27FC236}">
                <a16:creationId xmlns:a16="http://schemas.microsoft.com/office/drawing/2014/main" id="{130530EF-CE94-28E3-EE3A-E689169A40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29360" y="1762705"/>
            <a:ext cx="442641" cy="442641"/>
          </a:xfrm>
          <a:prstGeom prst="rect">
            <a:avLst/>
          </a:prstGeom>
        </p:spPr>
      </p:pic>
      <p:pic>
        <p:nvPicPr>
          <p:cNvPr id="15" name="Graphic 14" descr="Business Growth with solid fill">
            <a:extLst>
              <a:ext uri="{FF2B5EF4-FFF2-40B4-BE49-F238E27FC236}">
                <a16:creationId xmlns:a16="http://schemas.microsoft.com/office/drawing/2014/main" id="{86B2F941-8B70-099C-01D6-D4C0253B48E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25881" y="2371412"/>
            <a:ext cx="446120" cy="446120"/>
          </a:xfrm>
          <a:prstGeom prst="rect">
            <a:avLst/>
          </a:prstGeom>
        </p:spPr>
      </p:pic>
      <p:pic>
        <p:nvPicPr>
          <p:cNvPr id="17" name="Graphic 16" descr="Call center with solid fill">
            <a:extLst>
              <a:ext uri="{FF2B5EF4-FFF2-40B4-BE49-F238E27FC236}">
                <a16:creationId xmlns:a16="http://schemas.microsoft.com/office/drawing/2014/main" id="{B78C0526-DCA7-6A0C-2955-225247598D0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29360" y="3004521"/>
            <a:ext cx="442641" cy="442641"/>
          </a:xfrm>
          <a:prstGeom prst="rect">
            <a:avLst/>
          </a:prstGeom>
        </p:spPr>
      </p:pic>
      <p:pic>
        <p:nvPicPr>
          <p:cNvPr id="19" name="Graphic 18" descr="Questions with solid fill">
            <a:extLst>
              <a:ext uri="{FF2B5EF4-FFF2-40B4-BE49-F238E27FC236}">
                <a16:creationId xmlns:a16="http://schemas.microsoft.com/office/drawing/2014/main" id="{39BFAEAE-528B-9764-576B-AC588BC3666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25881" y="3653266"/>
            <a:ext cx="446120" cy="446120"/>
          </a:xfrm>
          <a:prstGeom prst="rect">
            <a:avLst/>
          </a:prstGeom>
        </p:spPr>
      </p:pic>
      <p:sp>
        <p:nvSpPr>
          <p:cNvPr id="20" name="Google Shape;315;p34">
            <a:extLst>
              <a:ext uri="{FF2B5EF4-FFF2-40B4-BE49-F238E27FC236}">
                <a16:creationId xmlns:a16="http://schemas.microsoft.com/office/drawing/2014/main" id="{58FC35F4-079F-6385-3F3A-6F69A5BA82D4}"/>
              </a:ext>
            </a:extLst>
          </p:cNvPr>
          <p:cNvSpPr txBox="1"/>
          <p:nvPr/>
        </p:nvSpPr>
        <p:spPr>
          <a:xfrm>
            <a:off x="4387081" y="1759226"/>
            <a:ext cx="4269239" cy="44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Establish a practical method.</a:t>
            </a:r>
          </a:p>
        </p:txBody>
      </p:sp>
      <p:sp>
        <p:nvSpPr>
          <p:cNvPr id="21" name="Google Shape;315;p34">
            <a:extLst>
              <a:ext uri="{FF2B5EF4-FFF2-40B4-BE49-F238E27FC236}">
                <a16:creationId xmlns:a16="http://schemas.microsoft.com/office/drawing/2014/main" id="{06053A85-AACB-5A6A-933B-FD341FD8FA32}"/>
              </a:ext>
            </a:extLst>
          </p:cNvPr>
          <p:cNvSpPr txBox="1"/>
          <p:nvPr/>
        </p:nvSpPr>
        <p:spPr>
          <a:xfrm>
            <a:off x="4387081" y="2381572"/>
            <a:ext cx="4269238" cy="44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Encourage educational institutes.</a:t>
            </a:r>
          </a:p>
        </p:txBody>
      </p:sp>
      <p:sp>
        <p:nvSpPr>
          <p:cNvPr id="22" name="Google Shape;315;p34">
            <a:extLst>
              <a:ext uri="{FF2B5EF4-FFF2-40B4-BE49-F238E27FC236}">
                <a16:creationId xmlns:a16="http://schemas.microsoft.com/office/drawing/2014/main" id="{7E29AB5B-53FC-7432-5C83-30A515581D65}"/>
              </a:ext>
            </a:extLst>
          </p:cNvPr>
          <p:cNvSpPr txBox="1"/>
          <p:nvPr/>
        </p:nvSpPr>
        <p:spPr>
          <a:xfrm>
            <a:off x="4387081" y="3001042"/>
            <a:ext cx="4269239" cy="44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Provide valuable data for environmental studies.</a:t>
            </a:r>
          </a:p>
        </p:txBody>
      </p:sp>
      <p:sp>
        <p:nvSpPr>
          <p:cNvPr id="23" name="Google Shape;315;p34">
            <a:extLst>
              <a:ext uri="{FF2B5EF4-FFF2-40B4-BE49-F238E27FC236}">
                <a16:creationId xmlns:a16="http://schemas.microsoft.com/office/drawing/2014/main" id="{BA68D32C-E046-01F8-13B3-7F533CB38508}"/>
              </a:ext>
            </a:extLst>
          </p:cNvPr>
          <p:cNvSpPr txBox="1"/>
          <p:nvPr/>
        </p:nvSpPr>
        <p:spPr>
          <a:xfrm>
            <a:off x="4387081" y="3569711"/>
            <a:ext cx="4269239" cy="61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Nyala" panose="02000504070300020003" pitchFamily="2" charset="0"/>
                <a:ea typeface="Poppins"/>
                <a:cs typeface="Times New Roman"/>
              </a:rPr>
              <a:t>Showcase a successful model for student-led scientific innovation in aerospace.</a:t>
            </a:r>
            <a:endParaRPr lang="en" sz="1600" dirty="0">
              <a:solidFill>
                <a:schemeClr val="bg2">
                  <a:lumMod val="50000"/>
                </a:schemeClr>
              </a:solidFill>
              <a:latin typeface="Nyala" panose="02000504070300020003" pitchFamily="2" charset="0"/>
              <a:cs typeface="Times New Roman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D8D78D-0333-5A44-28A3-2362563743C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15583512">
            <a:off x="15674134" y="-4445757"/>
            <a:ext cx="4894753" cy="96339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dustrial Preliminary Project by Slidesgo">
  <a:themeElements>
    <a:clrScheme name="Simple Light">
      <a:dk1>
        <a:srgbClr val="202A41"/>
      </a:dk1>
      <a:lt1>
        <a:srgbClr val="FFFFFF"/>
      </a:lt1>
      <a:dk2>
        <a:srgbClr val="516988"/>
      </a:dk2>
      <a:lt2>
        <a:srgbClr val="D3E1F1"/>
      </a:lt2>
      <a:accent1>
        <a:srgbClr val="90ABCE"/>
      </a:accent1>
      <a:accent2>
        <a:srgbClr val="6E86A5"/>
      </a:accent2>
      <a:accent3>
        <a:srgbClr val="F5F4F3"/>
      </a:accent3>
      <a:accent4>
        <a:srgbClr val="FFFFFF"/>
      </a:accent4>
      <a:accent5>
        <a:srgbClr val="FFFFFF"/>
      </a:accent5>
      <a:accent6>
        <a:srgbClr val="FFFFFF"/>
      </a:accent6>
      <a:hlink>
        <a:srgbClr val="202A4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502</Words>
  <Application>Microsoft Office PowerPoint</Application>
  <PresentationFormat>On-screen Show (16:9)</PresentationFormat>
  <Paragraphs>112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Segoe UI</vt:lpstr>
      <vt:lpstr>Proxima Nova Semibold</vt:lpstr>
      <vt:lpstr>Nunito Light</vt:lpstr>
      <vt:lpstr>PT Sans</vt:lpstr>
      <vt:lpstr>Times New Roman</vt:lpstr>
      <vt:lpstr>Proxima Nova</vt:lpstr>
      <vt:lpstr>Poppins</vt:lpstr>
      <vt:lpstr>Arial</vt:lpstr>
      <vt:lpstr>Nyala</vt:lpstr>
      <vt:lpstr>Industrial Preliminary Project by Slidesgo</vt:lpstr>
      <vt:lpstr>Slidesgo Final Pages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Kannan</dc:creator>
  <cp:lastModifiedBy>ARUN A</cp:lastModifiedBy>
  <cp:revision>161</cp:revision>
  <dcterms:modified xsi:type="dcterms:W3CDTF">2025-03-11T14:47:51Z</dcterms:modified>
</cp:coreProperties>
</file>